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6" y="-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73398-C4EA-402C-819D-B058B5F7E4BB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AB76287B-E486-4160-8A54-724CDD03A25E}">
      <dgm:prSet phldrT="[Текст]"/>
      <dgm:spPr/>
      <dgm:t>
        <a:bodyPr/>
        <a:lstStyle/>
        <a:p>
          <a:r>
            <a:rPr lang="ru-RU" dirty="0" smtClean="0"/>
            <a:t>Правила</a:t>
          </a:r>
          <a:endParaRPr lang="ru-RU" dirty="0"/>
        </a:p>
      </dgm:t>
    </dgm:pt>
    <dgm:pt modelId="{36C2A1B6-9EA1-4CC3-83CD-C6B1338501BF}" type="parTrans" cxnId="{65BBBDAC-2E64-4CF8-9C5F-5B8CDE0A3281}">
      <dgm:prSet/>
      <dgm:spPr/>
      <dgm:t>
        <a:bodyPr/>
        <a:lstStyle/>
        <a:p>
          <a:endParaRPr lang="ru-RU"/>
        </a:p>
      </dgm:t>
    </dgm:pt>
    <dgm:pt modelId="{C98F5C6F-B6D6-41FC-93C3-CACCF0AC891B}" type="sibTrans" cxnId="{65BBBDAC-2E64-4CF8-9C5F-5B8CDE0A3281}">
      <dgm:prSet/>
      <dgm:spPr/>
      <dgm:t>
        <a:bodyPr/>
        <a:lstStyle/>
        <a:p>
          <a:endParaRPr lang="ru-RU"/>
        </a:p>
      </dgm:t>
    </dgm:pt>
    <dgm:pt modelId="{11EF9D52-B661-4AB9-ACF5-43E733470B21}" type="asst">
      <dgm:prSet phldrT="[Текст]"/>
      <dgm:spPr/>
      <dgm:t>
        <a:bodyPr/>
        <a:lstStyle/>
        <a:p>
          <a:r>
            <a:rPr lang="ru-RU" dirty="0" smtClean="0"/>
            <a:t>Имеется поле </a:t>
          </a:r>
          <a:r>
            <a:rPr lang="en-US" dirty="0" smtClean="0"/>
            <a:t>m</a:t>
          </a:r>
          <a:r>
            <a:rPr lang="ru-RU" dirty="0" smtClean="0"/>
            <a:t> на </a:t>
          </a:r>
          <a:r>
            <a:rPr lang="en-US" dirty="0" smtClean="0"/>
            <a:t>m </a:t>
          </a:r>
          <a:r>
            <a:rPr lang="ru-RU" dirty="0" smtClean="0"/>
            <a:t>клеток</a:t>
          </a:r>
          <a:endParaRPr lang="ru-RU" dirty="0"/>
        </a:p>
      </dgm:t>
    </dgm:pt>
    <dgm:pt modelId="{C08DD131-2403-4157-9BDA-82BF6B0108AD}" type="parTrans" cxnId="{23AEBF24-ABFC-4663-AD91-0A5288EF1A11}">
      <dgm:prSet/>
      <dgm:spPr/>
      <dgm:t>
        <a:bodyPr/>
        <a:lstStyle/>
        <a:p>
          <a:endParaRPr lang="ru-RU"/>
        </a:p>
      </dgm:t>
    </dgm:pt>
    <dgm:pt modelId="{CB514AC2-0CC9-44B7-9633-D0DC7BD567D0}" type="sibTrans" cxnId="{23AEBF24-ABFC-4663-AD91-0A5288EF1A11}">
      <dgm:prSet/>
      <dgm:spPr/>
      <dgm:t>
        <a:bodyPr/>
        <a:lstStyle/>
        <a:p>
          <a:endParaRPr lang="ru-RU"/>
        </a:p>
      </dgm:t>
    </dgm:pt>
    <dgm:pt modelId="{866BE1BD-8F23-4209-B583-14825D43ACC9}" type="asst">
      <dgm:prSet phldrT="[Текст]"/>
      <dgm:spPr/>
      <dgm:t>
        <a:bodyPr/>
        <a:lstStyle/>
        <a:p>
          <a:r>
            <a:rPr lang="ru-RU" dirty="0" smtClean="0"/>
            <a:t>У каждого игрока </a:t>
          </a:r>
          <a:r>
            <a:rPr lang="en-US" dirty="0" smtClean="0"/>
            <a:t>n </a:t>
          </a:r>
          <a:r>
            <a:rPr lang="ru-RU" dirty="0" smtClean="0"/>
            <a:t>шашек</a:t>
          </a:r>
          <a:endParaRPr lang="ru-RU" dirty="0"/>
        </a:p>
      </dgm:t>
    </dgm:pt>
    <dgm:pt modelId="{696B6482-C45B-4280-A743-2E97D3695E1C}" type="parTrans" cxnId="{4567144E-3DEF-4E1E-83AA-B5D1882B6602}">
      <dgm:prSet/>
      <dgm:spPr/>
      <dgm:t>
        <a:bodyPr/>
        <a:lstStyle/>
        <a:p>
          <a:endParaRPr lang="ru-RU"/>
        </a:p>
      </dgm:t>
    </dgm:pt>
    <dgm:pt modelId="{B72A40A0-2825-4729-875E-05F38F30A519}" type="sibTrans" cxnId="{4567144E-3DEF-4E1E-83AA-B5D1882B6602}">
      <dgm:prSet/>
      <dgm:spPr/>
      <dgm:t>
        <a:bodyPr/>
        <a:lstStyle/>
        <a:p>
          <a:endParaRPr lang="ru-RU"/>
        </a:p>
      </dgm:t>
    </dgm:pt>
    <dgm:pt modelId="{98A25F53-5164-4C02-A7C6-A78D9134E733}">
      <dgm:prSet phldrT="[Текст]"/>
      <dgm:spPr/>
      <dgm:t>
        <a:bodyPr/>
        <a:lstStyle/>
        <a:p>
          <a:r>
            <a:rPr lang="ru-RU" dirty="0" smtClean="0"/>
            <a:t>Дополнения к правилам</a:t>
          </a:r>
          <a:endParaRPr lang="ru-RU" dirty="0"/>
        </a:p>
      </dgm:t>
    </dgm:pt>
    <dgm:pt modelId="{6ED4D204-4853-48C3-B02C-35550B2E507E}" type="parTrans" cxnId="{D3AC9599-80A0-4D98-BE2E-82C7EE370A5A}">
      <dgm:prSet/>
      <dgm:spPr/>
      <dgm:t>
        <a:bodyPr/>
        <a:lstStyle/>
        <a:p>
          <a:endParaRPr lang="ru-RU"/>
        </a:p>
      </dgm:t>
    </dgm:pt>
    <dgm:pt modelId="{5AB257EB-A359-4343-8DE4-37CEA14930A4}" type="sibTrans" cxnId="{D3AC9599-80A0-4D98-BE2E-82C7EE370A5A}">
      <dgm:prSet/>
      <dgm:spPr/>
      <dgm:t>
        <a:bodyPr/>
        <a:lstStyle/>
        <a:p>
          <a:endParaRPr lang="ru-RU"/>
        </a:p>
      </dgm:t>
    </dgm:pt>
    <dgm:pt modelId="{550E666A-3F3D-4F57-9AA6-FC8853934930}" type="asst">
      <dgm:prSet phldrT="[Текст]"/>
      <dgm:spPr/>
      <dgm:t>
        <a:bodyPr/>
        <a:lstStyle/>
        <a:p>
          <a:r>
            <a:rPr lang="ru-RU" dirty="0" smtClean="0"/>
            <a:t>Возможные ходы</a:t>
          </a:r>
          <a:endParaRPr lang="ru-RU" dirty="0"/>
        </a:p>
      </dgm:t>
    </dgm:pt>
    <dgm:pt modelId="{A0A2255D-4ED9-4F3B-B79A-614870CCD162}" type="parTrans" cxnId="{4280B9B5-4E07-4D9E-9F4E-C477BC904D68}">
      <dgm:prSet/>
      <dgm:spPr/>
      <dgm:t>
        <a:bodyPr/>
        <a:lstStyle/>
        <a:p>
          <a:endParaRPr lang="ru-RU"/>
        </a:p>
      </dgm:t>
    </dgm:pt>
    <dgm:pt modelId="{C616D960-DB79-4C34-85D7-C394DD062865}" type="sibTrans" cxnId="{4280B9B5-4E07-4D9E-9F4E-C477BC904D68}">
      <dgm:prSet/>
      <dgm:spPr/>
      <dgm:t>
        <a:bodyPr/>
        <a:lstStyle/>
        <a:p>
          <a:endParaRPr lang="ru-RU"/>
        </a:p>
      </dgm:t>
    </dgm:pt>
    <dgm:pt modelId="{CAC91C28-1B77-481D-B32A-D9F27F2C190B}" type="asst">
      <dgm:prSet phldrT="[Текст]"/>
      <dgm:spPr/>
      <dgm:t>
        <a:bodyPr/>
        <a:lstStyle/>
        <a:p>
          <a:r>
            <a:rPr lang="ru-RU" dirty="0" smtClean="0"/>
            <a:t>Переставить шашку на свободную клетку</a:t>
          </a:r>
          <a:endParaRPr lang="ru-RU" dirty="0"/>
        </a:p>
      </dgm:t>
    </dgm:pt>
    <dgm:pt modelId="{F80D2072-87D1-464B-AA3C-76E3BEA999AF}" type="parTrans" cxnId="{488ECB26-7158-4E26-AB3B-33845F68FB64}">
      <dgm:prSet/>
      <dgm:spPr/>
      <dgm:t>
        <a:bodyPr/>
        <a:lstStyle/>
        <a:p>
          <a:endParaRPr lang="ru-RU"/>
        </a:p>
      </dgm:t>
    </dgm:pt>
    <dgm:pt modelId="{C1337787-88C6-4C0C-875E-E21DA01DD615}" type="sibTrans" cxnId="{488ECB26-7158-4E26-AB3B-33845F68FB64}">
      <dgm:prSet/>
      <dgm:spPr/>
      <dgm:t>
        <a:bodyPr/>
        <a:lstStyle/>
        <a:p>
          <a:endParaRPr lang="ru-RU"/>
        </a:p>
      </dgm:t>
    </dgm:pt>
    <dgm:pt modelId="{00314662-72F3-4AEC-B618-3B0B95F3184C}" type="asst">
      <dgm:prSet phldrT="[Текст]"/>
      <dgm:spPr/>
      <dgm:t>
        <a:bodyPr/>
        <a:lstStyle/>
        <a:p>
          <a:r>
            <a:rPr lang="ru-RU" dirty="0" smtClean="0"/>
            <a:t>Если клетка занята, то перешагнуть через одну шашку</a:t>
          </a:r>
          <a:endParaRPr lang="ru-RU" dirty="0"/>
        </a:p>
      </dgm:t>
    </dgm:pt>
    <dgm:pt modelId="{C26F7BF4-1BC3-40C3-A60F-9FF0BA52EE22}" type="parTrans" cxnId="{1243604E-371E-4D0C-B59A-61AA274392AA}">
      <dgm:prSet/>
      <dgm:spPr/>
      <dgm:t>
        <a:bodyPr/>
        <a:lstStyle/>
        <a:p>
          <a:endParaRPr lang="ru-RU"/>
        </a:p>
      </dgm:t>
    </dgm:pt>
    <dgm:pt modelId="{3A0F3970-A8BF-478E-A697-26F0B4027522}" type="sibTrans" cxnId="{1243604E-371E-4D0C-B59A-61AA274392AA}">
      <dgm:prSet/>
      <dgm:spPr/>
      <dgm:t>
        <a:bodyPr/>
        <a:lstStyle/>
        <a:p>
          <a:endParaRPr lang="ru-RU"/>
        </a:p>
      </dgm:t>
    </dgm:pt>
    <dgm:pt modelId="{0B3D731C-3004-468A-9F35-A2592E1DE9F2}" type="asst">
      <dgm:prSet phldrT="[Текст]"/>
      <dgm:spPr/>
      <dgm:t>
        <a:bodyPr/>
        <a:lstStyle/>
        <a:p>
          <a:r>
            <a:rPr lang="ru-RU" dirty="0" smtClean="0"/>
            <a:t>Если пустое поле окружено своими шашками – создать свою</a:t>
          </a:r>
          <a:endParaRPr lang="ru-RU" dirty="0"/>
        </a:p>
      </dgm:t>
    </dgm:pt>
    <dgm:pt modelId="{5814D7BD-5961-4B29-874F-662AE66506E6}" type="parTrans" cxnId="{5ED7128C-DB12-4F0B-9840-D307267F1F17}">
      <dgm:prSet/>
      <dgm:spPr/>
      <dgm:t>
        <a:bodyPr/>
        <a:lstStyle/>
        <a:p>
          <a:endParaRPr lang="ru-RU"/>
        </a:p>
      </dgm:t>
    </dgm:pt>
    <dgm:pt modelId="{C008F52F-7BF9-4C0C-B4D2-75186EA0EA17}" type="sibTrans" cxnId="{5ED7128C-DB12-4F0B-9840-D307267F1F17}">
      <dgm:prSet/>
      <dgm:spPr/>
      <dgm:t>
        <a:bodyPr/>
        <a:lstStyle/>
        <a:p>
          <a:endParaRPr lang="ru-RU"/>
        </a:p>
      </dgm:t>
    </dgm:pt>
    <dgm:pt modelId="{7DE3CCED-43DB-4AF6-84DB-37B7DCB50C6D}" type="asst">
      <dgm:prSet phldrT="[Текст]"/>
      <dgm:spPr/>
      <dgm:t>
        <a:bodyPr/>
        <a:lstStyle/>
        <a:p>
          <a:r>
            <a:rPr lang="ru-RU" dirty="0" smtClean="0"/>
            <a:t>Если пустое поле окружено чужими шашками – убрать с поля шашку</a:t>
          </a:r>
          <a:endParaRPr lang="ru-RU" dirty="0"/>
        </a:p>
      </dgm:t>
    </dgm:pt>
    <dgm:pt modelId="{0F48E209-3F78-489D-833C-27F08876B8B8}" type="parTrans" cxnId="{EA8D8F79-E8DF-4A78-9791-E2EF96B461F8}">
      <dgm:prSet/>
      <dgm:spPr/>
      <dgm:t>
        <a:bodyPr/>
        <a:lstStyle/>
        <a:p>
          <a:endParaRPr lang="ru-RU"/>
        </a:p>
      </dgm:t>
    </dgm:pt>
    <dgm:pt modelId="{815A54F4-50FD-46ED-9622-7B1BD2AA5678}" type="sibTrans" cxnId="{EA8D8F79-E8DF-4A78-9791-E2EF96B461F8}">
      <dgm:prSet/>
      <dgm:spPr/>
      <dgm:t>
        <a:bodyPr/>
        <a:lstStyle/>
        <a:p>
          <a:endParaRPr lang="ru-RU"/>
        </a:p>
      </dgm:t>
    </dgm:pt>
    <dgm:pt modelId="{30D57C4E-12E2-43F6-9293-49E1EAC6B51B}">
      <dgm:prSet phldrT="[Текст]"/>
      <dgm:spPr/>
      <dgm:t>
        <a:bodyPr/>
        <a:lstStyle/>
        <a:p>
          <a:r>
            <a:rPr lang="ru-RU" dirty="0" smtClean="0"/>
            <a:t>Победа:</a:t>
          </a:r>
          <a:endParaRPr lang="ru-RU" dirty="0"/>
        </a:p>
      </dgm:t>
    </dgm:pt>
    <dgm:pt modelId="{C87A4B1A-936A-49BB-A9E6-D8257CDB7EE9}" type="parTrans" cxnId="{CE9691B1-0F46-482A-8AE4-AFC84C0C2DF6}">
      <dgm:prSet/>
      <dgm:spPr/>
      <dgm:t>
        <a:bodyPr/>
        <a:lstStyle/>
        <a:p>
          <a:endParaRPr lang="ru-RU"/>
        </a:p>
      </dgm:t>
    </dgm:pt>
    <dgm:pt modelId="{174EF6E0-B7B1-44D7-B89F-7138B2EE4010}" type="sibTrans" cxnId="{CE9691B1-0F46-482A-8AE4-AFC84C0C2DF6}">
      <dgm:prSet/>
      <dgm:spPr/>
      <dgm:t>
        <a:bodyPr/>
        <a:lstStyle/>
        <a:p>
          <a:endParaRPr lang="ru-RU"/>
        </a:p>
      </dgm:t>
    </dgm:pt>
    <dgm:pt modelId="{8999C2D4-9DE1-4E33-865B-A1A12FF35531}">
      <dgm:prSet phldrT="[Текст]"/>
      <dgm:spPr/>
      <dgm:t>
        <a:bodyPr/>
        <a:lstStyle/>
        <a:p>
          <a:r>
            <a:rPr lang="ru-RU" dirty="0" smtClean="0"/>
            <a:t>У противника закончились шашки</a:t>
          </a:r>
          <a:endParaRPr lang="ru-RU" dirty="0"/>
        </a:p>
      </dgm:t>
    </dgm:pt>
    <dgm:pt modelId="{015DE70B-CC06-456E-9F3D-5FD35E1B5A63}" type="parTrans" cxnId="{28F83664-74D7-4FBA-9745-450FB8BA04C4}">
      <dgm:prSet/>
      <dgm:spPr/>
      <dgm:t>
        <a:bodyPr/>
        <a:lstStyle/>
        <a:p>
          <a:endParaRPr lang="ru-RU"/>
        </a:p>
      </dgm:t>
    </dgm:pt>
    <dgm:pt modelId="{C5607DEC-BA71-46BC-BA71-A52390F855DA}" type="sibTrans" cxnId="{28F83664-74D7-4FBA-9745-450FB8BA04C4}">
      <dgm:prSet/>
      <dgm:spPr/>
      <dgm:t>
        <a:bodyPr/>
        <a:lstStyle/>
        <a:p>
          <a:endParaRPr lang="ru-RU"/>
        </a:p>
      </dgm:t>
    </dgm:pt>
    <dgm:pt modelId="{4EC36AEF-4E07-4DC6-9695-009C37B8D702}">
      <dgm:prSet phldrT="[Текст]"/>
      <dgm:spPr/>
      <dgm:t>
        <a:bodyPr/>
        <a:lstStyle/>
        <a:p>
          <a:r>
            <a:rPr lang="ru-RU" dirty="0" smtClean="0"/>
            <a:t>Закончились доступные ходы</a:t>
          </a:r>
          <a:endParaRPr lang="ru-RU" dirty="0"/>
        </a:p>
      </dgm:t>
    </dgm:pt>
    <dgm:pt modelId="{99CFFAB8-E389-463A-9758-B22045090DA2}" type="parTrans" cxnId="{AA491760-0B16-45DE-A462-36591AD34671}">
      <dgm:prSet/>
      <dgm:spPr/>
      <dgm:t>
        <a:bodyPr/>
        <a:lstStyle/>
        <a:p>
          <a:endParaRPr lang="ru-RU"/>
        </a:p>
      </dgm:t>
    </dgm:pt>
    <dgm:pt modelId="{B0FE139A-A0EA-4BC5-B04B-2E493054C0AD}" type="sibTrans" cxnId="{AA491760-0B16-45DE-A462-36591AD34671}">
      <dgm:prSet/>
      <dgm:spPr/>
      <dgm:t>
        <a:bodyPr/>
        <a:lstStyle/>
        <a:p>
          <a:endParaRPr lang="ru-RU"/>
        </a:p>
      </dgm:t>
    </dgm:pt>
    <dgm:pt modelId="{D309E253-81D7-4BAB-8D40-67820AAABB1A}">
      <dgm:prSet phldrT="[Текст]"/>
      <dgm:spPr/>
      <dgm:t>
        <a:bodyPr/>
        <a:lstStyle/>
        <a:p>
          <a:r>
            <a:rPr lang="ru-RU" dirty="0" smtClean="0"/>
            <a:t>Окончание игры:</a:t>
          </a:r>
          <a:endParaRPr lang="ru-RU" dirty="0"/>
        </a:p>
      </dgm:t>
    </dgm:pt>
    <dgm:pt modelId="{BA94129F-3DE2-4C06-905D-2A2AE7129567}" type="parTrans" cxnId="{D1F7F7AA-49AE-4BAB-B507-DC7FD49473E3}">
      <dgm:prSet/>
      <dgm:spPr/>
      <dgm:t>
        <a:bodyPr/>
        <a:lstStyle/>
        <a:p>
          <a:endParaRPr lang="ru-RU"/>
        </a:p>
      </dgm:t>
    </dgm:pt>
    <dgm:pt modelId="{685FA720-473B-44C3-A1DF-53C2914CC7C3}" type="sibTrans" cxnId="{D1F7F7AA-49AE-4BAB-B507-DC7FD49473E3}">
      <dgm:prSet/>
      <dgm:spPr/>
      <dgm:t>
        <a:bodyPr/>
        <a:lstStyle/>
        <a:p>
          <a:endParaRPr lang="ru-RU"/>
        </a:p>
      </dgm:t>
    </dgm:pt>
    <dgm:pt modelId="{F55581E9-B608-4766-A8E2-93FC407D3688}">
      <dgm:prSet phldrT="[Текст]"/>
      <dgm:spPr/>
      <dgm:t>
        <a:bodyPr/>
        <a:lstStyle/>
        <a:p>
          <a:r>
            <a:rPr lang="ru-RU" dirty="0" smtClean="0"/>
            <a:t>Победа:</a:t>
          </a:r>
          <a:endParaRPr lang="ru-RU" dirty="0"/>
        </a:p>
      </dgm:t>
    </dgm:pt>
    <dgm:pt modelId="{774CCC12-BFD5-4229-8E88-1C8D5368E2FE}" type="parTrans" cxnId="{5DBAA679-94DD-45F1-8698-02F5918DB2B3}">
      <dgm:prSet/>
      <dgm:spPr/>
      <dgm:t>
        <a:bodyPr/>
        <a:lstStyle/>
        <a:p>
          <a:endParaRPr lang="ru-RU"/>
        </a:p>
      </dgm:t>
    </dgm:pt>
    <dgm:pt modelId="{FF701C91-93FE-4FD6-B148-92AAA1A28BCB}" type="sibTrans" cxnId="{5DBAA679-94DD-45F1-8698-02F5918DB2B3}">
      <dgm:prSet/>
      <dgm:spPr/>
      <dgm:t>
        <a:bodyPr/>
        <a:lstStyle/>
        <a:p>
          <a:endParaRPr lang="ru-RU"/>
        </a:p>
      </dgm:t>
    </dgm:pt>
    <dgm:pt modelId="{FD16FB4C-5BE7-4DC1-8B20-6F665FA90668}">
      <dgm:prSet phldrT="[Текст]"/>
      <dgm:spPr/>
      <dgm:t>
        <a:bodyPr/>
        <a:lstStyle/>
        <a:p>
          <a:r>
            <a:rPr lang="ru-RU" dirty="0" smtClean="0"/>
            <a:t>У противника меньше шашек</a:t>
          </a:r>
          <a:endParaRPr lang="ru-RU" dirty="0"/>
        </a:p>
      </dgm:t>
    </dgm:pt>
    <dgm:pt modelId="{45929681-9D92-4790-8B1F-4A92E6EB3E22}" type="parTrans" cxnId="{3CBA73B9-7B29-4777-859E-BEED58AF0AB8}">
      <dgm:prSet/>
      <dgm:spPr/>
      <dgm:t>
        <a:bodyPr/>
        <a:lstStyle/>
        <a:p>
          <a:endParaRPr lang="ru-RU"/>
        </a:p>
      </dgm:t>
    </dgm:pt>
    <dgm:pt modelId="{15163576-30B2-4ED0-8BE4-12C63A0FF175}" type="sibTrans" cxnId="{3CBA73B9-7B29-4777-859E-BEED58AF0AB8}">
      <dgm:prSet/>
      <dgm:spPr/>
      <dgm:t>
        <a:bodyPr/>
        <a:lstStyle/>
        <a:p>
          <a:endParaRPr lang="ru-RU"/>
        </a:p>
      </dgm:t>
    </dgm:pt>
    <dgm:pt modelId="{4BEB2D97-9766-48E2-AED4-DF97341FE12B}" type="pres">
      <dgm:prSet presAssocID="{B1E73398-C4EA-402C-819D-B058B5F7E4B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8F2079A-A60E-4A98-A69D-FBFC64223F1B}" type="pres">
      <dgm:prSet presAssocID="{AB76287B-E486-4160-8A54-724CDD03A25E}" presName="hierRoot1" presStyleCnt="0">
        <dgm:presLayoutVars>
          <dgm:hierBranch val="init"/>
        </dgm:presLayoutVars>
      </dgm:prSet>
      <dgm:spPr/>
    </dgm:pt>
    <dgm:pt modelId="{AE9C27B7-2FFC-4423-A052-AAEEA2714D35}" type="pres">
      <dgm:prSet presAssocID="{AB76287B-E486-4160-8A54-724CDD03A25E}" presName="rootComposite1" presStyleCnt="0"/>
      <dgm:spPr/>
    </dgm:pt>
    <dgm:pt modelId="{2E85E8D9-DF67-4C98-852D-10990AF2978C}" type="pres">
      <dgm:prSet presAssocID="{AB76287B-E486-4160-8A54-724CDD03A25E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1E2366D-4477-4C09-810A-9A1DD985B0B1}" type="pres">
      <dgm:prSet presAssocID="{AB76287B-E486-4160-8A54-724CDD03A25E}" presName="rootConnector1" presStyleLbl="node1" presStyleIdx="0" presStyleCnt="0"/>
      <dgm:spPr/>
    </dgm:pt>
    <dgm:pt modelId="{A0A9D744-CEE3-439A-9C54-E08A7627E7A4}" type="pres">
      <dgm:prSet presAssocID="{AB76287B-E486-4160-8A54-724CDD03A25E}" presName="hierChild2" presStyleCnt="0"/>
      <dgm:spPr/>
    </dgm:pt>
    <dgm:pt modelId="{E0890088-4A3C-4775-8481-A862C66E6280}" type="pres">
      <dgm:prSet presAssocID="{C87A4B1A-936A-49BB-A9E6-D8257CDB7EE9}" presName="Name37" presStyleLbl="parChTrans1D2" presStyleIdx="0" presStyleCnt="4"/>
      <dgm:spPr/>
    </dgm:pt>
    <dgm:pt modelId="{44E7BAA3-5244-479D-987E-A12DF7C7F5C0}" type="pres">
      <dgm:prSet presAssocID="{30D57C4E-12E2-43F6-9293-49E1EAC6B51B}" presName="hierRoot2" presStyleCnt="0">
        <dgm:presLayoutVars>
          <dgm:hierBranch val="init"/>
        </dgm:presLayoutVars>
      </dgm:prSet>
      <dgm:spPr/>
    </dgm:pt>
    <dgm:pt modelId="{6E1F310B-C839-4A95-8002-D48004410C57}" type="pres">
      <dgm:prSet presAssocID="{30D57C4E-12E2-43F6-9293-49E1EAC6B51B}" presName="rootComposite" presStyleCnt="0"/>
      <dgm:spPr/>
    </dgm:pt>
    <dgm:pt modelId="{FCBF1795-A566-4661-BF51-9B453282E7BA}" type="pres">
      <dgm:prSet presAssocID="{30D57C4E-12E2-43F6-9293-49E1EAC6B51B}" presName="rootText" presStyleLbl="node2" presStyleIdx="0" presStyleCnt="2" custLinFactX="78611" custLinFactY="-200000" custLinFactNeighborX="100000" custLinFactNeighborY="-242914">
        <dgm:presLayoutVars>
          <dgm:chPref val="3"/>
        </dgm:presLayoutVars>
      </dgm:prSet>
      <dgm:spPr/>
    </dgm:pt>
    <dgm:pt modelId="{51F1DD52-89C1-48A0-AC5D-EEDB74DE2E8A}" type="pres">
      <dgm:prSet presAssocID="{30D57C4E-12E2-43F6-9293-49E1EAC6B51B}" presName="rootConnector" presStyleLbl="node2" presStyleIdx="0" presStyleCnt="2"/>
      <dgm:spPr/>
    </dgm:pt>
    <dgm:pt modelId="{1217C6F2-39BE-4C69-B486-D1A9B87384D2}" type="pres">
      <dgm:prSet presAssocID="{30D57C4E-12E2-43F6-9293-49E1EAC6B51B}" presName="hierChild4" presStyleCnt="0"/>
      <dgm:spPr/>
    </dgm:pt>
    <dgm:pt modelId="{C751C7E5-E047-4516-8594-965459E59B02}" type="pres">
      <dgm:prSet presAssocID="{015DE70B-CC06-456E-9F3D-5FD35E1B5A63}" presName="Name37" presStyleLbl="parChTrans1D3" presStyleIdx="0" presStyleCnt="8"/>
      <dgm:spPr/>
    </dgm:pt>
    <dgm:pt modelId="{413B9DC2-7BCF-4866-8BF5-B64393E2BC55}" type="pres">
      <dgm:prSet presAssocID="{8999C2D4-9DE1-4E33-865B-A1A12FF35531}" presName="hierRoot2" presStyleCnt="0">
        <dgm:presLayoutVars>
          <dgm:hierBranch val="init"/>
        </dgm:presLayoutVars>
      </dgm:prSet>
      <dgm:spPr/>
    </dgm:pt>
    <dgm:pt modelId="{9BA7FDEE-BF2A-4ED7-98CE-0D770DDEB03D}" type="pres">
      <dgm:prSet presAssocID="{8999C2D4-9DE1-4E33-865B-A1A12FF35531}" presName="rootComposite" presStyleCnt="0"/>
      <dgm:spPr/>
    </dgm:pt>
    <dgm:pt modelId="{C17E0605-4B82-491F-A6BB-5E605106FC21}" type="pres">
      <dgm:prSet presAssocID="{8999C2D4-9DE1-4E33-865B-A1A12FF35531}" presName="rootText" presStyleLbl="node3" presStyleIdx="0" presStyleCnt="3" custLinFactX="100000" custLinFactY="-200000" custLinFactNeighborX="102337" custLinFactNeighborY="-26499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F1C8870-6E9A-4235-8FD9-EAAC0DF5D396}" type="pres">
      <dgm:prSet presAssocID="{8999C2D4-9DE1-4E33-865B-A1A12FF35531}" presName="rootConnector" presStyleLbl="node3" presStyleIdx="0" presStyleCnt="3"/>
      <dgm:spPr/>
    </dgm:pt>
    <dgm:pt modelId="{8992CB71-65F4-4EE8-886A-AEEDAC5894BD}" type="pres">
      <dgm:prSet presAssocID="{8999C2D4-9DE1-4E33-865B-A1A12FF35531}" presName="hierChild4" presStyleCnt="0"/>
      <dgm:spPr/>
    </dgm:pt>
    <dgm:pt modelId="{B96DF154-6E1E-4EFE-A302-E99900337D13}" type="pres">
      <dgm:prSet presAssocID="{8999C2D4-9DE1-4E33-865B-A1A12FF35531}" presName="hierChild5" presStyleCnt="0"/>
      <dgm:spPr/>
    </dgm:pt>
    <dgm:pt modelId="{62297097-F8D2-4405-B186-F55040529A9D}" type="pres">
      <dgm:prSet presAssocID="{30D57C4E-12E2-43F6-9293-49E1EAC6B51B}" presName="hierChild5" presStyleCnt="0"/>
      <dgm:spPr/>
    </dgm:pt>
    <dgm:pt modelId="{ED8DC918-D44E-429C-978B-A45101B400B7}" type="pres">
      <dgm:prSet presAssocID="{AB76287B-E486-4160-8A54-724CDD03A25E}" presName="hierChild3" presStyleCnt="0"/>
      <dgm:spPr/>
    </dgm:pt>
    <dgm:pt modelId="{6F0CE1F4-EACB-4DB8-B814-B0A331D0D164}" type="pres">
      <dgm:prSet presAssocID="{C08DD131-2403-4157-9BDA-82BF6B0108AD}" presName="Name111" presStyleLbl="parChTrans1D2" presStyleIdx="1" presStyleCnt="4"/>
      <dgm:spPr/>
    </dgm:pt>
    <dgm:pt modelId="{F1ACCD07-7B3B-46DD-82F5-50233DCA08EA}" type="pres">
      <dgm:prSet presAssocID="{11EF9D52-B661-4AB9-ACF5-43E733470B21}" presName="hierRoot3" presStyleCnt="0">
        <dgm:presLayoutVars>
          <dgm:hierBranch val="init"/>
        </dgm:presLayoutVars>
      </dgm:prSet>
      <dgm:spPr/>
    </dgm:pt>
    <dgm:pt modelId="{022D7C5D-5740-47E3-97C7-B64C656210D6}" type="pres">
      <dgm:prSet presAssocID="{11EF9D52-B661-4AB9-ACF5-43E733470B21}" presName="rootComposite3" presStyleCnt="0"/>
      <dgm:spPr/>
    </dgm:pt>
    <dgm:pt modelId="{3E84C23D-6322-43EE-BC56-C0AA94D60C55}" type="pres">
      <dgm:prSet presAssocID="{11EF9D52-B661-4AB9-ACF5-43E733470B21}" presName="rootText3" presStyleLbl="asst1" presStyleIdx="0" presStyleCnt="7" custLinFactNeighborX="-370" custLinFactNeighborY="-1554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6A2EEDF-E47A-44C3-BB64-B45224E7DCB9}" type="pres">
      <dgm:prSet presAssocID="{11EF9D52-B661-4AB9-ACF5-43E733470B21}" presName="rootConnector3" presStyleLbl="asst1" presStyleIdx="0" presStyleCnt="7"/>
      <dgm:spPr/>
    </dgm:pt>
    <dgm:pt modelId="{625BF606-A092-4308-A18F-B4BCB7A4FE7F}" type="pres">
      <dgm:prSet presAssocID="{11EF9D52-B661-4AB9-ACF5-43E733470B21}" presName="hierChild6" presStyleCnt="0"/>
      <dgm:spPr/>
    </dgm:pt>
    <dgm:pt modelId="{2575EFD6-4856-4093-B06C-581CB872B7FD}" type="pres">
      <dgm:prSet presAssocID="{11EF9D52-B661-4AB9-ACF5-43E733470B21}" presName="hierChild7" presStyleCnt="0"/>
      <dgm:spPr/>
    </dgm:pt>
    <dgm:pt modelId="{5E12CB81-D52C-4999-83F3-BF80FF9744B2}" type="pres">
      <dgm:prSet presAssocID="{696B6482-C45B-4280-A743-2E97D3695E1C}" presName="Name111" presStyleLbl="parChTrans1D3" presStyleIdx="1" presStyleCnt="8"/>
      <dgm:spPr/>
    </dgm:pt>
    <dgm:pt modelId="{E904B69E-35E8-4A12-83F8-8DB43B5402CA}" type="pres">
      <dgm:prSet presAssocID="{866BE1BD-8F23-4209-B583-14825D43ACC9}" presName="hierRoot3" presStyleCnt="0">
        <dgm:presLayoutVars>
          <dgm:hierBranch val="init"/>
        </dgm:presLayoutVars>
      </dgm:prSet>
      <dgm:spPr/>
    </dgm:pt>
    <dgm:pt modelId="{9CBA9321-54AB-4AF9-9292-B92138DA04DD}" type="pres">
      <dgm:prSet presAssocID="{866BE1BD-8F23-4209-B583-14825D43ACC9}" presName="rootComposite3" presStyleCnt="0"/>
      <dgm:spPr/>
    </dgm:pt>
    <dgm:pt modelId="{85EC5A9B-C44C-4C15-B095-D402B38F6C65}" type="pres">
      <dgm:prSet presAssocID="{866BE1BD-8F23-4209-B583-14825D43ACC9}" presName="rootText3" presStyleLbl="asst1" presStyleIdx="1" presStyleCnt="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60914EA-CA4C-4AD3-977B-76CDF8B077EB}" type="pres">
      <dgm:prSet presAssocID="{866BE1BD-8F23-4209-B583-14825D43ACC9}" presName="rootConnector3" presStyleLbl="asst1" presStyleIdx="1" presStyleCnt="7"/>
      <dgm:spPr/>
    </dgm:pt>
    <dgm:pt modelId="{AD36B871-B463-4F02-8623-09B07BB82014}" type="pres">
      <dgm:prSet presAssocID="{866BE1BD-8F23-4209-B583-14825D43ACC9}" presName="hierChild6" presStyleCnt="0"/>
      <dgm:spPr/>
    </dgm:pt>
    <dgm:pt modelId="{C652C86C-494A-4DAF-964C-41CE23FDD534}" type="pres">
      <dgm:prSet presAssocID="{866BE1BD-8F23-4209-B583-14825D43ACC9}" presName="hierChild7" presStyleCnt="0"/>
      <dgm:spPr/>
    </dgm:pt>
    <dgm:pt modelId="{A7361959-1EF7-4D48-AFD0-9217C8B4FBBC}" type="pres">
      <dgm:prSet presAssocID="{A0A2255D-4ED9-4F3B-B79A-614870CCD162}" presName="Name111" presStyleLbl="parChTrans1D2" presStyleIdx="2" presStyleCnt="4"/>
      <dgm:spPr/>
    </dgm:pt>
    <dgm:pt modelId="{AE83538E-0F34-49EB-BDA0-5C0475D31499}" type="pres">
      <dgm:prSet presAssocID="{550E666A-3F3D-4F57-9AA6-FC8853934930}" presName="hierRoot3" presStyleCnt="0">
        <dgm:presLayoutVars>
          <dgm:hierBranch val="init"/>
        </dgm:presLayoutVars>
      </dgm:prSet>
      <dgm:spPr/>
    </dgm:pt>
    <dgm:pt modelId="{038F3ED6-5791-4ADD-8426-4EB8E60512BC}" type="pres">
      <dgm:prSet presAssocID="{550E666A-3F3D-4F57-9AA6-FC8853934930}" presName="rootComposite3" presStyleCnt="0"/>
      <dgm:spPr/>
    </dgm:pt>
    <dgm:pt modelId="{BCE9F76A-345F-4DF2-84E2-38EE6F9EFDAB}" type="pres">
      <dgm:prSet presAssocID="{550E666A-3F3D-4F57-9AA6-FC8853934930}" presName="rootText3" presStyleLbl="asst1" presStyleIdx="2" presStyleCnt="7" custLinFactNeighborX="-67412" custLinFactNeighborY="-1517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3D704B1-6A17-4B39-BF63-030D0E1549CC}" type="pres">
      <dgm:prSet presAssocID="{550E666A-3F3D-4F57-9AA6-FC8853934930}" presName="rootConnector3" presStyleLbl="asst1" presStyleIdx="2" presStyleCnt="7"/>
      <dgm:spPr/>
    </dgm:pt>
    <dgm:pt modelId="{97C46F95-6508-4803-B555-03F637ED31C8}" type="pres">
      <dgm:prSet presAssocID="{550E666A-3F3D-4F57-9AA6-FC8853934930}" presName="hierChild6" presStyleCnt="0"/>
      <dgm:spPr/>
    </dgm:pt>
    <dgm:pt modelId="{9B1925EE-260F-43EF-8929-58620C688F45}" type="pres">
      <dgm:prSet presAssocID="{550E666A-3F3D-4F57-9AA6-FC8853934930}" presName="hierChild7" presStyleCnt="0"/>
      <dgm:spPr/>
    </dgm:pt>
    <dgm:pt modelId="{54758EA9-36C2-494D-9694-1236B97F5CBC}" type="pres">
      <dgm:prSet presAssocID="{F80D2072-87D1-464B-AA3C-76E3BEA999AF}" presName="Name111" presStyleLbl="parChTrans1D3" presStyleIdx="2" presStyleCnt="8"/>
      <dgm:spPr/>
    </dgm:pt>
    <dgm:pt modelId="{F2BCAE56-4C70-4324-A2C6-0140965436D5}" type="pres">
      <dgm:prSet presAssocID="{CAC91C28-1B77-481D-B32A-D9F27F2C190B}" presName="hierRoot3" presStyleCnt="0">
        <dgm:presLayoutVars>
          <dgm:hierBranch val="init"/>
        </dgm:presLayoutVars>
      </dgm:prSet>
      <dgm:spPr/>
    </dgm:pt>
    <dgm:pt modelId="{FA556F5E-67D2-4F47-8B21-1EAB488164C4}" type="pres">
      <dgm:prSet presAssocID="{CAC91C28-1B77-481D-B32A-D9F27F2C190B}" presName="rootComposite3" presStyleCnt="0"/>
      <dgm:spPr/>
    </dgm:pt>
    <dgm:pt modelId="{230A1363-15BC-40A9-B8F0-032D9C386B24}" type="pres">
      <dgm:prSet presAssocID="{CAC91C28-1B77-481D-B32A-D9F27F2C190B}" presName="rootText3" presStyleLbl="asst1" presStyleIdx="3" presStyleCnt="7" custLinFactNeighborX="-67059" custLinFactNeighborY="87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4E26792-FE42-4CA2-A000-F30F04F54744}" type="pres">
      <dgm:prSet presAssocID="{CAC91C28-1B77-481D-B32A-D9F27F2C190B}" presName="rootConnector3" presStyleLbl="asst1" presStyleIdx="3" presStyleCnt="7"/>
      <dgm:spPr/>
    </dgm:pt>
    <dgm:pt modelId="{6E74BED7-5198-4007-99C2-F80144DD224D}" type="pres">
      <dgm:prSet presAssocID="{CAC91C28-1B77-481D-B32A-D9F27F2C190B}" presName="hierChild6" presStyleCnt="0"/>
      <dgm:spPr/>
    </dgm:pt>
    <dgm:pt modelId="{338D1278-3FC7-4211-AB23-2AA08657B2D2}" type="pres">
      <dgm:prSet presAssocID="{CAC91C28-1B77-481D-B32A-D9F27F2C190B}" presName="hierChild7" presStyleCnt="0"/>
      <dgm:spPr/>
    </dgm:pt>
    <dgm:pt modelId="{DF731AB5-D9D7-4A51-91AD-E458E956BCCA}" type="pres">
      <dgm:prSet presAssocID="{C26F7BF4-1BC3-40C3-A60F-9FF0BA52EE22}" presName="Name111" presStyleLbl="parChTrans1D3" presStyleIdx="3" presStyleCnt="8"/>
      <dgm:spPr/>
    </dgm:pt>
    <dgm:pt modelId="{F41123EB-622A-46B1-BF64-9B2844A76AB4}" type="pres">
      <dgm:prSet presAssocID="{00314662-72F3-4AEC-B618-3B0B95F3184C}" presName="hierRoot3" presStyleCnt="0">
        <dgm:presLayoutVars>
          <dgm:hierBranch val="init"/>
        </dgm:presLayoutVars>
      </dgm:prSet>
      <dgm:spPr/>
    </dgm:pt>
    <dgm:pt modelId="{23AF9405-5306-42CB-AC00-DDA842849F2F}" type="pres">
      <dgm:prSet presAssocID="{00314662-72F3-4AEC-B618-3B0B95F3184C}" presName="rootComposite3" presStyleCnt="0"/>
      <dgm:spPr/>
    </dgm:pt>
    <dgm:pt modelId="{F8FAA349-152B-4A6F-A984-BE4EBF04D0A0}" type="pres">
      <dgm:prSet presAssocID="{00314662-72F3-4AEC-B618-3B0B95F3184C}" presName="rootText3" presStyleLbl="asst1" presStyleIdx="4" presStyleCnt="7" custLinFactNeighborX="-67528" custLinFactNeighborY="53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2937333-C06C-40DE-8A14-3EB8177D24CD}" type="pres">
      <dgm:prSet presAssocID="{00314662-72F3-4AEC-B618-3B0B95F3184C}" presName="rootConnector3" presStyleLbl="asst1" presStyleIdx="4" presStyleCnt="7"/>
      <dgm:spPr/>
    </dgm:pt>
    <dgm:pt modelId="{12D4D31E-9126-40B5-888E-DBDD8DF76CE8}" type="pres">
      <dgm:prSet presAssocID="{00314662-72F3-4AEC-B618-3B0B95F3184C}" presName="hierChild6" presStyleCnt="0"/>
      <dgm:spPr/>
    </dgm:pt>
    <dgm:pt modelId="{90A761B2-33F5-4070-B4EE-D3A300E934D2}" type="pres">
      <dgm:prSet presAssocID="{00314662-72F3-4AEC-B618-3B0B95F3184C}" presName="hierChild7" presStyleCnt="0"/>
      <dgm:spPr/>
    </dgm:pt>
    <dgm:pt modelId="{A1725873-AECF-4DC1-AD00-6251F1686368}" type="pres">
      <dgm:prSet presAssocID="{5814D7BD-5961-4B29-874F-662AE66506E6}" presName="Name111" presStyleLbl="parChTrans1D3" presStyleIdx="4" presStyleCnt="8"/>
      <dgm:spPr/>
    </dgm:pt>
    <dgm:pt modelId="{2CC19006-8385-4D7A-90A1-7CF5826C6306}" type="pres">
      <dgm:prSet presAssocID="{0B3D731C-3004-468A-9F35-A2592E1DE9F2}" presName="hierRoot3" presStyleCnt="0">
        <dgm:presLayoutVars>
          <dgm:hierBranch val="init"/>
        </dgm:presLayoutVars>
      </dgm:prSet>
      <dgm:spPr/>
    </dgm:pt>
    <dgm:pt modelId="{2125CB0B-9274-4B80-BEEB-B84C8EF60CBE}" type="pres">
      <dgm:prSet presAssocID="{0B3D731C-3004-468A-9F35-A2592E1DE9F2}" presName="rootComposite3" presStyleCnt="0"/>
      <dgm:spPr/>
    </dgm:pt>
    <dgm:pt modelId="{35372F36-0D6F-4717-95FD-07A8E65D4EDC}" type="pres">
      <dgm:prSet presAssocID="{0B3D731C-3004-468A-9F35-A2592E1DE9F2}" presName="rootText3" presStyleLbl="asst1" presStyleIdx="5" presStyleCnt="7" custLinFactNeighborX="-69237" custLinFactNeighborY="-856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650573A-CDCF-41BD-9003-99C7C9637922}" type="pres">
      <dgm:prSet presAssocID="{0B3D731C-3004-468A-9F35-A2592E1DE9F2}" presName="rootConnector3" presStyleLbl="asst1" presStyleIdx="5" presStyleCnt="7"/>
      <dgm:spPr/>
    </dgm:pt>
    <dgm:pt modelId="{CEE1C0AE-2634-48AB-8E1D-5FF0437FCB35}" type="pres">
      <dgm:prSet presAssocID="{0B3D731C-3004-468A-9F35-A2592E1DE9F2}" presName="hierChild6" presStyleCnt="0"/>
      <dgm:spPr/>
    </dgm:pt>
    <dgm:pt modelId="{8EA8C577-0589-4763-A103-E09EA1AFAB76}" type="pres">
      <dgm:prSet presAssocID="{0B3D731C-3004-468A-9F35-A2592E1DE9F2}" presName="hierChild7" presStyleCnt="0"/>
      <dgm:spPr/>
    </dgm:pt>
    <dgm:pt modelId="{B2FF97ED-FE74-4EDA-B5AE-AEC6913537AA}" type="pres">
      <dgm:prSet presAssocID="{0F48E209-3F78-489D-833C-27F08876B8B8}" presName="Name111" presStyleLbl="parChTrans1D3" presStyleIdx="5" presStyleCnt="8"/>
      <dgm:spPr/>
    </dgm:pt>
    <dgm:pt modelId="{80344E1E-3D95-4B75-98BE-E1B90C65D8E6}" type="pres">
      <dgm:prSet presAssocID="{7DE3CCED-43DB-4AF6-84DB-37B7DCB50C6D}" presName="hierRoot3" presStyleCnt="0">
        <dgm:presLayoutVars>
          <dgm:hierBranch val="init"/>
        </dgm:presLayoutVars>
      </dgm:prSet>
      <dgm:spPr/>
    </dgm:pt>
    <dgm:pt modelId="{A0E6CFB3-D3F0-4CC0-9871-65F5D196D920}" type="pres">
      <dgm:prSet presAssocID="{7DE3CCED-43DB-4AF6-84DB-37B7DCB50C6D}" presName="rootComposite3" presStyleCnt="0"/>
      <dgm:spPr/>
    </dgm:pt>
    <dgm:pt modelId="{96FE749D-14C1-49BC-ADBE-C0C0C00AC82E}" type="pres">
      <dgm:prSet presAssocID="{7DE3CCED-43DB-4AF6-84DB-37B7DCB50C6D}" presName="rootText3" presStyleLbl="asst1" presStyleIdx="6" presStyleCnt="7" custLinFactNeighborX="-68332" custLinFactNeighborY="-742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0904712-99B2-4D18-805C-426543CCCB39}" type="pres">
      <dgm:prSet presAssocID="{7DE3CCED-43DB-4AF6-84DB-37B7DCB50C6D}" presName="rootConnector3" presStyleLbl="asst1" presStyleIdx="6" presStyleCnt="7"/>
      <dgm:spPr/>
    </dgm:pt>
    <dgm:pt modelId="{79871447-3F00-4D92-8D6E-AF2D082A2FBC}" type="pres">
      <dgm:prSet presAssocID="{7DE3CCED-43DB-4AF6-84DB-37B7DCB50C6D}" presName="hierChild6" presStyleCnt="0"/>
      <dgm:spPr/>
    </dgm:pt>
    <dgm:pt modelId="{B09D2FCC-9990-4304-86E6-5E216D103351}" type="pres">
      <dgm:prSet presAssocID="{7DE3CCED-43DB-4AF6-84DB-37B7DCB50C6D}" presName="hierChild7" presStyleCnt="0"/>
      <dgm:spPr/>
    </dgm:pt>
    <dgm:pt modelId="{4E5A7247-F24F-4F54-B021-2B9BECAD47B7}" type="pres">
      <dgm:prSet presAssocID="{98A25F53-5164-4C02-A7C6-A78D9134E733}" presName="hierRoot1" presStyleCnt="0">
        <dgm:presLayoutVars>
          <dgm:hierBranch val="init"/>
        </dgm:presLayoutVars>
      </dgm:prSet>
      <dgm:spPr/>
    </dgm:pt>
    <dgm:pt modelId="{DC80CA76-7FCB-4499-8618-A667648B3E03}" type="pres">
      <dgm:prSet presAssocID="{98A25F53-5164-4C02-A7C6-A78D9134E733}" presName="rootComposite1" presStyleCnt="0"/>
      <dgm:spPr/>
    </dgm:pt>
    <dgm:pt modelId="{1772EE15-43EE-4654-BEFF-D107E6048F46}" type="pres">
      <dgm:prSet presAssocID="{98A25F53-5164-4C02-A7C6-A78D9134E733}" presName="rootText1" presStyleLbl="node0" presStyleIdx="1" presStyleCnt="2" custLinFactNeighborX="37028" custLinFactNeighborY="228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471D245-BE03-46F7-8F9C-0DD7189036AD}" type="pres">
      <dgm:prSet presAssocID="{98A25F53-5164-4C02-A7C6-A78D9134E733}" presName="rootConnector1" presStyleLbl="node1" presStyleIdx="0" presStyleCnt="0"/>
      <dgm:spPr/>
    </dgm:pt>
    <dgm:pt modelId="{B747B6DA-DEC1-4DAB-B5F8-7F5B52A0A1D7}" type="pres">
      <dgm:prSet presAssocID="{98A25F53-5164-4C02-A7C6-A78D9134E733}" presName="hierChild2" presStyleCnt="0"/>
      <dgm:spPr/>
    </dgm:pt>
    <dgm:pt modelId="{E4966E12-DDF3-47E8-8AA5-AF5E9AE8F674}" type="pres">
      <dgm:prSet presAssocID="{BA94129F-3DE2-4C06-905D-2A2AE7129567}" presName="Name37" presStyleLbl="parChTrans1D2" presStyleIdx="3" presStyleCnt="4"/>
      <dgm:spPr/>
    </dgm:pt>
    <dgm:pt modelId="{CAD26D18-0C99-413A-9B6A-05DFCAECD04F}" type="pres">
      <dgm:prSet presAssocID="{D309E253-81D7-4BAB-8D40-67820AAABB1A}" presName="hierRoot2" presStyleCnt="0">
        <dgm:presLayoutVars>
          <dgm:hierBranch val="init"/>
        </dgm:presLayoutVars>
      </dgm:prSet>
      <dgm:spPr/>
    </dgm:pt>
    <dgm:pt modelId="{CEA18194-D972-40AE-BD08-DD2FC0011E80}" type="pres">
      <dgm:prSet presAssocID="{D309E253-81D7-4BAB-8D40-67820AAABB1A}" presName="rootComposite" presStyleCnt="0"/>
      <dgm:spPr/>
    </dgm:pt>
    <dgm:pt modelId="{8F95BF95-1D29-4A30-9AEE-25E036950A38}" type="pres">
      <dgm:prSet presAssocID="{D309E253-81D7-4BAB-8D40-67820AAABB1A}" presName="rootText" presStyleLbl="node2" presStyleIdx="1" presStyleCnt="2" custLinFactNeighborX="-1139" custLinFactNeighborY="-2278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04F36CA-395B-462E-B05F-577D700902BC}" type="pres">
      <dgm:prSet presAssocID="{D309E253-81D7-4BAB-8D40-67820AAABB1A}" presName="rootConnector" presStyleLbl="node2" presStyleIdx="1" presStyleCnt="2"/>
      <dgm:spPr/>
    </dgm:pt>
    <dgm:pt modelId="{65500DF1-1827-4ED1-B733-80CCC91F783A}" type="pres">
      <dgm:prSet presAssocID="{D309E253-81D7-4BAB-8D40-67820AAABB1A}" presName="hierChild4" presStyleCnt="0"/>
      <dgm:spPr/>
    </dgm:pt>
    <dgm:pt modelId="{D56F90A3-DBD6-4990-8AEF-E844F4FECA81}" type="pres">
      <dgm:prSet presAssocID="{99CFFAB8-E389-463A-9758-B22045090DA2}" presName="Name37" presStyleLbl="parChTrans1D3" presStyleIdx="6" presStyleCnt="8"/>
      <dgm:spPr/>
    </dgm:pt>
    <dgm:pt modelId="{7A55C552-696C-4C5A-AA7F-1AAC6E5CDB95}" type="pres">
      <dgm:prSet presAssocID="{4EC36AEF-4E07-4DC6-9695-009C37B8D702}" presName="hierRoot2" presStyleCnt="0">
        <dgm:presLayoutVars>
          <dgm:hierBranch val="init"/>
        </dgm:presLayoutVars>
      </dgm:prSet>
      <dgm:spPr/>
    </dgm:pt>
    <dgm:pt modelId="{FEE02BD4-7526-43C1-A309-024BE49F895F}" type="pres">
      <dgm:prSet presAssocID="{4EC36AEF-4E07-4DC6-9695-009C37B8D702}" presName="rootComposite" presStyleCnt="0"/>
      <dgm:spPr/>
    </dgm:pt>
    <dgm:pt modelId="{E7DFDB63-A07E-4B57-9038-9C2811AA0CB3}" type="pres">
      <dgm:prSet presAssocID="{4EC36AEF-4E07-4DC6-9695-009C37B8D702}" presName="rootText" presStyleLbl="node3" presStyleIdx="1" presStyleCnt="3" custLinFactX="41809" custLinFactNeighborX="100000" custLinFactNeighborY="-4039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A6FCC8F-8064-40D7-ABD2-9393D55C7D87}" type="pres">
      <dgm:prSet presAssocID="{4EC36AEF-4E07-4DC6-9695-009C37B8D702}" presName="rootConnector" presStyleLbl="node3" presStyleIdx="1" presStyleCnt="3"/>
      <dgm:spPr/>
    </dgm:pt>
    <dgm:pt modelId="{87ED9355-39D9-471F-9F60-4947794CD4FC}" type="pres">
      <dgm:prSet presAssocID="{4EC36AEF-4E07-4DC6-9695-009C37B8D702}" presName="hierChild4" presStyleCnt="0"/>
      <dgm:spPr/>
    </dgm:pt>
    <dgm:pt modelId="{27E012BD-D579-460B-BAC2-370237D95C41}" type="pres">
      <dgm:prSet presAssocID="{4EC36AEF-4E07-4DC6-9695-009C37B8D702}" presName="hierChild5" presStyleCnt="0"/>
      <dgm:spPr/>
    </dgm:pt>
    <dgm:pt modelId="{A375BF51-5564-4997-A53C-178A71FA7874}" type="pres">
      <dgm:prSet presAssocID="{774CCC12-BFD5-4229-8E88-1C8D5368E2FE}" presName="Name37" presStyleLbl="parChTrans1D3" presStyleIdx="7" presStyleCnt="8"/>
      <dgm:spPr/>
    </dgm:pt>
    <dgm:pt modelId="{2DEE091D-CF3B-413B-AB7D-5F5D9627C31B}" type="pres">
      <dgm:prSet presAssocID="{F55581E9-B608-4766-A8E2-93FC407D3688}" presName="hierRoot2" presStyleCnt="0">
        <dgm:presLayoutVars>
          <dgm:hierBranch val="init"/>
        </dgm:presLayoutVars>
      </dgm:prSet>
      <dgm:spPr/>
    </dgm:pt>
    <dgm:pt modelId="{2FF5CB8B-501B-4AB0-AD0D-39FCEE94D8B3}" type="pres">
      <dgm:prSet presAssocID="{F55581E9-B608-4766-A8E2-93FC407D3688}" presName="rootComposite" presStyleCnt="0"/>
      <dgm:spPr/>
    </dgm:pt>
    <dgm:pt modelId="{405C3317-4176-49ED-B2B1-43AB55B40472}" type="pres">
      <dgm:prSet presAssocID="{F55581E9-B608-4766-A8E2-93FC407D3688}" presName="rootText" presStyleLbl="node3" presStyleIdx="2" presStyleCnt="3" custLinFactNeighborX="-87433" custLinFactNeighborY="-41236">
        <dgm:presLayoutVars>
          <dgm:chPref val="3"/>
        </dgm:presLayoutVars>
      </dgm:prSet>
      <dgm:spPr/>
    </dgm:pt>
    <dgm:pt modelId="{4047AC62-5488-4A19-A41C-AE0752D1820F}" type="pres">
      <dgm:prSet presAssocID="{F55581E9-B608-4766-A8E2-93FC407D3688}" presName="rootConnector" presStyleLbl="node3" presStyleIdx="2" presStyleCnt="3"/>
      <dgm:spPr/>
    </dgm:pt>
    <dgm:pt modelId="{6672995E-AC75-42A7-A12F-64BFFDE54C73}" type="pres">
      <dgm:prSet presAssocID="{F55581E9-B608-4766-A8E2-93FC407D3688}" presName="hierChild4" presStyleCnt="0"/>
      <dgm:spPr/>
    </dgm:pt>
    <dgm:pt modelId="{A2B4B548-AFB0-44FC-A250-3213FFD14FB6}" type="pres">
      <dgm:prSet presAssocID="{45929681-9D92-4790-8B1F-4A92E6EB3E22}" presName="Name37" presStyleLbl="parChTrans1D4" presStyleIdx="0" presStyleCnt="1"/>
      <dgm:spPr/>
      <dgm:t>
        <a:bodyPr/>
        <a:lstStyle/>
        <a:p>
          <a:endParaRPr lang="ru-RU"/>
        </a:p>
      </dgm:t>
    </dgm:pt>
    <dgm:pt modelId="{AD6B4CE9-4315-48F0-B045-7A1ABD50C8A2}" type="pres">
      <dgm:prSet presAssocID="{FD16FB4C-5BE7-4DC1-8B20-6F665FA90668}" presName="hierRoot2" presStyleCnt="0">
        <dgm:presLayoutVars>
          <dgm:hierBranch val="init"/>
        </dgm:presLayoutVars>
      </dgm:prSet>
      <dgm:spPr/>
    </dgm:pt>
    <dgm:pt modelId="{9750F134-EE4A-41BC-8C4C-FE2C8BB4D771}" type="pres">
      <dgm:prSet presAssocID="{FD16FB4C-5BE7-4DC1-8B20-6F665FA90668}" presName="rootComposite" presStyleCnt="0"/>
      <dgm:spPr/>
    </dgm:pt>
    <dgm:pt modelId="{9E0C963A-6D17-4605-942E-E9326BEFADFA}" type="pres">
      <dgm:prSet presAssocID="{FD16FB4C-5BE7-4DC1-8B20-6F665FA90668}" presName="rootText" presStyleLbl="node4" presStyleIdx="0" presStyleCnt="1" custScaleX="94326" custScaleY="110135" custLinFactNeighborX="-99652" custLinFactNeighborY="-6414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B4DE137-AC12-4E99-B36E-2FF3E000E980}" type="pres">
      <dgm:prSet presAssocID="{FD16FB4C-5BE7-4DC1-8B20-6F665FA90668}" presName="rootConnector" presStyleLbl="node4" presStyleIdx="0" presStyleCnt="1"/>
      <dgm:spPr/>
    </dgm:pt>
    <dgm:pt modelId="{26EC3EDE-A878-4504-8B8E-CB3F4FB392DA}" type="pres">
      <dgm:prSet presAssocID="{FD16FB4C-5BE7-4DC1-8B20-6F665FA90668}" presName="hierChild4" presStyleCnt="0"/>
      <dgm:spPr/>
    </dgm:pt>
    <dgm:pt modelId="{7BE8B9AD-F1C1-494A-9107-2E5F51ADB485}" type="pres">
      <dgm:prSet presAssocID="{FD16FB4C-5BE7-4DC1-8B20-6F665FA90668}" presName="hierChild5" presStyleCnt="0"/>
      <dgm:spPr/>
    </dgm:pt>
    <dgm:pt modelId="{DEBE66E8-6E02-49F5-945D-C722E632F0EA}" type="pres">
      <dgm:prSet presAssocID="{F55581E9-B608-4766-A8E2-93FC407D3688}" presName="hierChild5" presStyleCnt="0"/>
      <dgm:spPr/>
    </dgm:pt>
    <dgm:pt modelId="{CCEB8633-8B38-4DFA-95F6-9D7F67F3CCC6}" type="pres">
      <dgm:prSet presAssocID="{D309E253-81D7-4BAB-8D40-67820AAABB1A}" presName="hierChild5" presStyleCnt="0"/>
      <dgm:spPr/>
    </dgm:pt>
    <dgm:pt modelId="{0A6E9EB2-4304-4218-B542-C4E33A88F92C}" type="pres">
      <dgm:prSet presAssocID="{98A25F53-5164-4C02-A7C6-A78D9134E733}" presName="hierChild3" presStyleCnt="0"/>
      <dgm:spPr/>
    </dgm:pt>
  </dgm:ptLst>
  <dgm:cxnLst>
    <dgm:cxn modelId="{406595DA-74A6-4266-8434-96EE52F32AF0}" type="presOf" srcId="{F55581E9-B608-4766-A8E2-93FC407D3688}" destId="{405C3317-4176-49ED-B2B1-43AB55B40472}" srcOrd="0" destOrd="0" presId="urn:microsoft.com/office/officeart/2005/8/layout/orgChart1"/>
    <dgm:cxn modelId="{99FE2F4E-5E13-4A37-B6C4-D92C83E6B70E}" type="presOf" srcId="{C26F7BF4-1BC3-40C3-A60F-9FF0BA52EE22}" destId="{DF731AB5-D9D7-4A51-91AD-E458E956BCCA}" srcOrd="0" destOrd="0" presId="urn:microsoft.com/office/officeart/2005/8/layout/orgChart1"/>
    <dgm:cxn modelId="{B594D1AD-5932-4588-8852-B4A171C10858}" type="presOf" srcId="{B1E73398-C4EA-402C-819D-B058B5F7E4BB}" destId="{4BEB2D97-9766-48E2-AED4-DF97341FE12B}" srcOrd="0" destOrd="0" presId="urn:microsoft.com/office/officeart/2005/8/layout/orgChart1"/>
    <dgm:cxn modelId="{2D11B029-74A8-4DEC-A954-1F2179EA3294}" type="presOf" srcId="{98A25F53-5164-4C02-A7C6-A78D9134E733}" destId="{6471D245-BE03-46F7-8F9C-0DD7189036AD}" srcOrd="1" destOrd="0" presId="urn:microsoft.com/office/officeart/2005/8/layout/orgChart1"/>
    <dgm:cxn modelId="{6BA1B92F-5E5D-4B15-93B6-19240A1045EB}" type="presOf" srcId="{30D57C4E-12E2-43F6-9293-49E1EAC6B51B}" destId="{FCBF1795-A566-4661-BF51-9B453282E7BA}" srcOrd="0" destOrd="0" presId="urn:microsoft.com/office/officeart/2005/8/layout/orgChart1"/>
    <dgm:cxn modelId="{194DB1F7-1FBB-434A-B3BB-1549E78E3B94}" type="presOf" srcId="{AB76287B-E486-4160-8A54-724CDD03A25E}" destId="{2E85E8D9-DF67-4C98-852D-10990AF2978C}" srcOrd="0" destOrd="0" presId="urn:microsoft.com/office/officeart/2005/8/layout/orgChart1"/>
    <dgm:cxn modelId="{DA7EDF84-9E23-4CCD-9D93-8A77F8C7C239}" type="presOf" srcId="{4EC36AEF-4E07-4DC6-9695-009C37B8D702}" destId="{E7DFDB63-A07E-4B57-9038-9C2811AA0CB3}" srcOrd="0" destOrd="0" presId="urn:microsoft.com/office/officeart/2005/8/layout/orgChart1"/>
    <dgm:cxn modelId="{70F13C44-A391-4B0A-9F0D-4130BB068505}" type="presOf" srcId="{D309E253-81D7-4BAB-8D40-67820AAABB1A}" destId="{D04F36CA-395B-462E-B05F-577D700902BC}" srcOrd="1" destOrd="0" presId="urn:microsoft.com/office/officeart/2005/8/layout/orgChart1"/>
    <dgm:cxn modelId="{CE9691B1-0F46-482A-8AE4-AFC84C0C2DF6}" srcId="{AB76287B-E486-4160-8A54-724CDD03A25E}" destId="{30D57C4E-12E2-43F6-9293-49E1EAC6B51B}" srcOrd="0" destOrd="0" parTransId="{C87A4B1A-936A-49BB-A9E6-D8257CDB7EE9}" sibTransId="{174EF6E0-B7B1-44D7-B89F-7138B2EE4010}"/>
    <dgm:cxn modelId="{82C10C12-439C-4A72-8237-E0FF312EDAB8}" type="presOf" srcId="{CAC91C28-1B77-481D-B32A-D9F27F2C190B}" destId="{230A1363-15BC-40A9-B8F0-032D9C386B24}" srcOrd="0" destOrd="0" presId="urn:microsoft.com/office/officeart/2005/8/layout/orgChart1"/>
    <dgm:cxn modelId="{5C9F8DB9-F1E7-44FE-9C57-CFFB3E088FD0}" type="presOf" srcId="{8999C2D4-9DE1-4E33-865B-A1A12FF35531}" destId="{C17E0605-4B82-491F-A6BB-5E605106FC21}" srcOrd="0" destOrd="0" presId="urn:microsoft.com/office/officeart/2005/8/layout/orgChart1"/>
    <dgm:cxn modelId="{B026F9D4-3AB1-46EC-B241-8D4D9CB8628A}" type="presOf" srcId="{015DE70B-CC06-456E-9F3D-5FD35E1B5A63}" destId="{C751C7E5-E047-4516-8594-965459E59B02}" srcOrd="0" destOrd="0" presId="urn:microsoft.com/office/officeart/2005/8/layout/orgChart1"/>
    <dgm:cxn modelId="{29853C82-694A-4F77-9B95-44B504549576}" type="presOf" srcId="{5814D7BD-5961-4B29-874F-662AE66506E6}" destId="{A1725873-AECF-4DC1-AD00-6251F1686368}" srcOrd="0" destOrd="0" presId="urn:microsoft.com/office/officeart/2005/8/layout/orgChart1"/>
    <dgm:cxn modelId="{62142284-02D2-4DE5-B564-72A923C483B2}" type="presOf" srcId="{CAC91C28-1B77-481D-B32A-D9F27F2C190B}" destId="{64E26792-FE42-4CA2-A000-F30F04F54744}" srcOrd="1" destOrd="0" presId="urn:microsoft.com/office/officeart/2005/8/layout/orgChart1"/>
    <dgm:cxn modelId="{AA491760-0B16-45DE-A462-36591AD34671}" srcId="{D309E253-81D7-4BAB-8D40-67820AAABB1A}" destId="{4EC36AEF-4E07-4DC6-9695-009C37B8D702}" srcOrd="0" destOrd="0" parTransId="{99CFFAB8-E389-463A-9758-B22045090DA2}" sibTransId="{B0FE139A-A0EA-4BC5-B04B-2E493054C0AD}"/>
    <dgm:cxn modelId="{97C489B6-355A-4170-B8A6-F28815339DEF}" type="presOf" srcId="{11EF9D52-B661-4AB9-ACF5-43E733470B21}" destId="{96A2EEDF-E47A-44C3-BB64-B45224E7DCB9}" srcOrd="1" destOrd="0" presId="urn:microsoft.com/office/officeart/2005/8/layout/orgChart1"/>
    <dgm:cxn modelId="{EA0F84B6-78B6-4DCC-AE93-57750AF0BA42}" type="presOf" srcId="{FD16FB4C-5BE7-4DC1-8B20-6F665FA90668}" destId="{1B4DE137-AC12-4E99-B36E-2FF3E000E980}" srcOrd="1" destOrd="0" presId="urn:microsoft.com/office/officeart/2005/8/layout/orgChart1"/>
    <dgm:cxn modelId="{AE818C13-1C7A-4184-904F-6047D3D12614}" type="presOf" srcId="{0B3D731C-3004-468A-9F35-A2592E1DE9F2}" destId="{E650573A-CDCF-41BD-9003-99C7C9637922}" srcOrd="1" destOrd="0" presId="urn:microsoft.com/office/officeart/2005/8/layout/orgChart1"/>
    <dgm:cxn modelId="{0C493EB2-A37F-4A8E-B0A5-8A787A5E53A3}" type="presOf" srcId="{7DE3CCED-43DB-4AF6-84DB-37B7DCB50C6D}" destId="{F0904712-99B2-4D18-805C-426543CCCB39}" srcOrd="1" destOrd="0" presId="urn:microsoft.com/office/officeart/2005/8/layout/orgChart1"/>
    <dgm:cxn modelId="{3CBA73B9-7B29-4777-859E-BEED58AF0AB8}" srcId="{F55581E9-B608-4766-A8E2-93FC407D3688}" destId="{FD16FB4C-5BE7-4DC1-8B20-6F665FA90668}" srcOrd="0" destOrd="0" parTransId="{45929681-9D92-4790-8B1F-4A92E6EB3E22}" sibTransId="{15163576-30B2-4ED0-8BE4-12C63A0FF175}"/>
    <dgm:cxn modelId="{4280B9B5-4E07-4D9E-9F4E-C477BC904D68}" srcId="{AB76287B-E486-4160-8A54-724CDD03A25E}" destId="{550E666A-3F3D-4F57-9AA6-FC8853934930}" srcOrd="2" destOrd="0" parTransId="{A0A2255D-4ED9-4F3B-B79A-614870CCD162}" sibTransId="{C616D960-DB79-4C34-85D7-C394DD062865}"/>
    <dgm:cxn modelId="{65BBBDAC-2E64-4CF8-9C5F-5B8CDE0A3281}" srcId="{B1E73398-C4EA-402C-819D-B058B5F7E4BB}" destId="{AB76287B-E486-4160-8A54-724CDD03A25E}" srcOrd="0" destOrd="0" parTransId="{36C2A1B6-9EA1-4CC3-83CD-C6B1338501BF}" sibTransId="{C98F5C6F-B6D6-41FC-93C3-CACCF0AC891B}"/>
    <dgm:cxn modelId="{B2F110D4-3B6A-4283-AB56-2E683A56090D}" type="presOf" srcId="{0B3D731C-3004-468A-9F35-A2592E1DE9F2}" destId="{35372F36-0D6F-4717-95FD-07A8E65D4EDC}" srcOrd="0" destOrd="0" presId="urn:microsoft.com/office/officeart/2005/8/layout/orgChart1"/>
    <dgm:cxn modelId="{B6A95C9F-BDC2-4D7B-AFEA-95AA8824D6B5}" type="presOf" srcId="{F80D2072-87D1-464B-AA3C-76E3BEA999AF}" destId="{54758EA9-36C2-494D-9694-1236B97F5CBC}" srcOrd="0" destOrd="0" presId="urn:microsoft.com/office/officeart/2005/8/layout/orgChart1"/>
    <dgm:cxn modelId="{D1F7F7AA-49AE-4BAB-B507-DC7FD49473E3}" srcId="{98A25F53-5164-4C02-A7C6-A78D9134E733}" destId="{D309E253-81D7-4BAB-8D40-67820AAABB1A}" srcOrd="0" destOrd="0" parTransId="{BA94129F-3DE2-4C06-905D-2A2AE7129567}" sibTransId="{685FA720-473B-44C3-A1DF-53C2914CC7C3}"/>
    <dgm:cxn modelId="{B0A69CBD-643B-4299-9F40-7415F3CEC2A4}" type="presOf" srcId="{696B6482-C45B-4280-A743-2E97D3695E1C}" destId="{5E12CB81-D52C-4999-83F3-BF80FF9744B2}" srcOrd="0" destOrd="0" presId="urn:microsoft.com/office/officeart/2005/8/layout/orgChart1"/>
    <dgm:cxn modelId="{90908580-C06F-4FF7-875F-094B9BD90237}" type="presOf" srcId="{D309E253-81D7-4BAB-8D40-67820AAABB1A}" destId="{8F95BF95-1D29-4A30-9AEE-25E036950A38}" srcOrd="0" destOrd="0" presId="urn:microsoft.com/office/officeart/2005/8/layout/orgChart1"/>
    <dgm:cxn modelId="{AD1741F7-0280-413E-B26D-6A78FECEB427}" type="presOf" srcId="{550E666A-3F3D-4F57-9AA6-FC8853934930}" destId="{BCE9F76A-345F-4DF2-84E2-38EE6F9EFDAB}" srcOrd="0" destOrd="0" presId="urn:microsoft.com/office/officeart/2005/8/layout/orgChart1"/>
    <dgm:cxn modelId="{2DB82737-8335-4489-AA9B-7E6D7A483295}" type="presOf" srcId="{45929681-9D92-4790-8B1F-4A92E6EB3E22}" destId="{A2B4B548-AFB0-44FC-A250-3213FFD14FB6}" srcOrd="0" destOrd="0" presId="urn:microsoft.com/office/officeart/2005/8/layout/orgChart1"/>
    <dgm:cxn modelId="{9551188C-6047-4365-86F8-CC5CFCD7736F}" type="presOf" srcId="{AB76287B-E486-4160-8A54-724CDD03A25E}" destId="{B1E2366D-4477-4C09-810A-9A1DD985B0B1}" srcOrd="1" destOrd="0" presId="urn:microsoft.com/office/officeart/2005/8/layout/orgChart1"/>
    <dgm:cxn modelId="{23AEBF24-ABFC-4663-AD91-0A5288EF1A11}" srcId="{AB76287B-E486-4160-8A54-724CDD03A25E}" destId="{11EF9D52-B661-4AB9-ACF5-43E733470B21}" srcOrd="1" destOrd="0" parTransId="{C08DD131-2403-4157-9BDA-82BF6B0108AD}" sibTransId="{CB514AC2-0CC9-44B7-9633-D0DC7BD567D0}"/>
    <dgm:cxn modelId="{1243604E-371E-4D0C-B59A-61AA274392AA}" srcId="{550E666A-3F3D-4F57-9AA6-FC8853934930}" destId="{00314662-72F3-4AEC-B618-3B0B95F3184C}" srcOrd="1" destOrd="0" parTransId="{C26F7BF4-1BC3-40C3-A60F-9FF0BA52EE22}" sibTransId="{3A0F3970-A8BF-478E-A697-26F0B4027522}"/>
    <dgm:cxn modelId="{321CD2EC-49FA-442E-AC25-EEF3E1F76549}" type="presOf" srcId="{11EF9D52-B661-4AB9-ACF5-43E733470B21}" destId="{3E84C23D-6322-43EE-BC56-C0AA94D60C55}" srcOrd="0" destOrd="0" presId="urn:microsoft.com/office/officeart/2005/8/layout/orgChart1"/>
    <dgm:cxn modelId="{3B0A70FD-946E-4636-88CD-35DBBB9FA82F}" type="presOf" srcId="{30D57C4E-12E2-43F6-9293-49E1EAC6B51B}" destId="{51F1DD52-89C1-48A0-AC5D-EEDB74DE2E8A}" srcOrd="1" destOrd="0" presId="urn:microsoft.com/office/officeart/2005/8/layout/orgChart1"/>
    <dgm:cxn modelId="{5ED7128C-DB12-4F0B-9840-D307267F1F17}" srcId="{550E666A-3F3D-4F57-9AA6-FC8853934930}" destId="{0B3D731C-3004-468A-9F35-A2592E1DE9F2}" srcOrd="2" destOrd="0" parTransId="{5814D7BD-5961-4B29-874F-662AE66506E6}" sibTransId="{C008F52F-7BF9-4C0C-B4D2-75186EA0EA17}"/>
    <dgm:cxn modelId="{3FE60C02-55B6-4E3B-AAF7-9423372A2AA9}" type="presOf" srcId="{FD16FB4C-5BE7-4DC1-8B20-6F665FA90668}" destId="{9E0C963A-6D17-4605-942E-E9326BEFADFA}" srcOrd="0" destOrd="0" presId="urn:microsoft.com/office/officeart/2005/8/layout/orgChart1"/>
    <dgm:cxn modelId="{ADDC9E69-0820-48E2-895E-15881B4D2627}" type="presOf" srcId="{774CCC12-BFD5-4229-8E88-1C8D5368E2FE}" destId="{A375BF51-5564-4997-A53C-178A71FA7874}" srcOrd="0" destOrd="0" presId="urn:microsoft.com/office/officeart/2005/8/layout/orgChart1"/>
    <dgm:cxn modelId="{CA3CD7D8-02F8-47E5-BC2C-2A21B1E922AF}" type="presOf" srcId="{A0A2255D-4ED9-4F3B-B79A-614870CCD162}" destId="{A7361959-1EF7-4D48-AFD0-9217C8B4FBBC}" srcOrd="0" destOrd="0" presId="urn:microsoft.com/office/officeart/2005/8/layout/orgChart1"/>
    <dgm:cxn modelId="{5DBAA679-94DD-45F1-8698-02F5918DB2B3}" srcId="{D309E253-81D7-4BAB-8D40-67820AAABB1A}" destId="{F55581E9-B608-4766-A8E2-93FC407D3688}" srcOrd="1" destOrd="0" parTransId="{774CCC12-BFD5-4229-8E88-1C8D5368E2FE}" sibTransId="{FF701C91-93FE-4FD6-B148-92AAA1A28BCB}"/>
    <dgm:cxn modelId="{28F83664-74D7-4FBA-9745-450FB8BA04C4}" srcId="{30D57C4E-12E2-43F6-9293-49E1EAC6B51B}" destId="{8999C2D4-9DE1-4E33-865B-A1A12FF35531}" srcOrd="0" destOrd="0" parTransId="{015DE70B-CC06-456E-9F3D-5FD35E1B5A63}" sibTransId="{C5607DEC-BA71-46BC-BA71-A52390F855DA}"/>
    <dgm:cxn modelId="{488ECB26-7158-4E26-AB3B-33845F68FB64}" srcId="{550E666A-3F3D-4F57-9AA6-FC8853934930}" destId="{CAC91C28-1B77-481D-B32A-D9F27F2C190B}" srcOrd="0" destOrd="0" parTransId="{F80D2072-87D1-464B-AA3C-76E3BEA999AF}" sibTransId="{C1337787-88C6-4C0C-875E-E21DA01DD615}"/>
    <dgm:cxn modelId="{E55ECAB1-5A9E-492D-86FC-D60C1A1F73A6}" type="presOf" srcId="{866BE1BD-8F23-4209-B583-14825D43ACC9}" destId="{85EC5A9B-C44C-4C15-B095-D402B38F6C65}" srcOrd="0" destOrd="0" presId="urn:microsoft.com/office/officeart/2005/8/layout/orgChart1"/>
    <dgm:cxn modelId="{DE22254B-99F7-4BE1-A429-0E8EF743EC76}" type="presOf" srcId="{7DE3CCED-43DB-4AF6-84DB-37B7DCB50C6D}" destId="{96FE749D-14C1-49BC-ADBE-C0C0C00AC82E}" srcOrd="0" destOrd="0" presId="urn:microsoft.com/office/officeart/2005/8/layout/orgChart1"/>
    <dgm:cxn modelId="{C2B2C4C2-724C-42EB-B546-3FA51D2F8636}" type="presOf" srcId="{4EC36AEF-4E07-4DC6-9695-009C37B8D702}" destId="{3A6FCC8F-8064-40D7-ABD2-9393D55C7D87}" srcOrd="1" destOrd="0" presId="urn:microsoft.com/office/officeart/2005/8/layout/orgChart1"/>
    <dgm:cxn modelId="{48D58CBC-1B8B-408D-97C4-4DBF984DAA2A}" type="presOf" srcId="{C08DD131-2403-4157-9BDA-82BF6B0108AD}" destId="{6F0CE1F4-EACB-4DB8-B814-B0A331D0D164}" srcOrd="0" destOrd="0" presId="urn:microsoft.com/office/officeart/2005/8/layout/orgChart1"/>
    <dgm:cxn modelId="{174DF09E-4788-4914-B617-C9BD7DB38894}" type="presOf" srcId="{99CFFAB8-E389-463A-9758-B22045090DA2}" destId="{D56F90A3-DBD6-4990-8AEF-E844F4FECA81}" srcOrd="0" destOrd="0" presId="urn:microsoft.com/office/officeart/2005/8/layout/orgChart1"/>
    <dgm:cxn modelId="{3BCFFD66-7EE9-480D-AE02-9E4544B53A8D}" type="presOf" srcId="{866BE1BD-8F23-4209-B583-14825D43ACC9}" destId="{760914EA-CA4C-4AD3-977B-76CDF8B077EB}" srcOrd="1" destOrd="0" presId="urn:microsoft.com/office/officeart/2005/8/layout/orgChart1"/>
    <dgm:cxn modelId="{2BF9804C-24B9-4892-9DA3-C4A7368F6E4A}" type="presOf" srcId="{0F48E209-3F78-489D-833C-27F08876B8B8}" destId="{B2FF97ED-FE74-4EDA-B5AE-AEC6913537AA}" srcOrd="0" destOrd="0" presId="urn:microsoft.com/office/officeart/2005/8/layout/orgChart1"/>
    <dgm:cxn modelId="{4567144E-3DEF-4E1E-83AA-B5D1882B6602}" srcId="{11EF9D52-B661-4AB9-ACF5-43E733470B21}" destId="{866BE1BD-8F23-4209-B583-14825D43ACC9}" srcOrd="0" destOrd="0" parTransId="{696B6482-C45B-4280-A743-2E97D3695E1C}" sibTransId="{B72A40A0-2825-4729-875E-05F38F30A519}"/>
    <dgm:cxn modelId="{2A1DB187-B23D-43CC-BC06-279EB77D2D71}" type="presOf" srcId="{F55581E9-B608-4766-A8E2-93FC407D3688}" destId="{4047AC62-5488-4A19-A41C-AE0752D1820F}" srcOrd="1" destOrd="0" presId="urn:microsoft.com/office/officeart/2005/8/layout/orgChart1"/>
    <dgm:cxn modelId="{575B150D-0A6E-45EC-BB40-272C3D59B740}" type="presOf" srcId="{BA94129F-3DE2-4C06-905D-2A2AE7129567}" destId="{E4966E12-DDF3-47E8-8AA5-AF5E9AE8F674}" srcOrd="0" destOrd="0" presId="urn:microsoft.com/office/officeart/2005/8/layout/orgChart1"/>
    <dgm:cxn modelId="{D3AC9599-80A0-4D98-BE2E-82C7EE370A5A}" srcId="{B1E73398-C4EA-402C-819D-B058B5F7E4BB}" destId="{98A25F53-5164-4C02-A7C6-A78D9134E733}" srcOrd="1" destOrd="0" parTransId="{6ED4D204-4853-48C3-B02C-35550B2E507E}" sibTransId="{5AB257EB-A359-4343-8DE4-37CEA14930A4}"/>
    <dgm:cxn modelId="{FD900C44-5A49-4604-A7C0-4871FA5DEB33}" type="presOf" srcId="{00314662-72F3-4AEC-B618-3B0B95F3184C}" destId="{32937333-C06C-40DE-8A14-3EB8177D24CD}" srcOrd="1" destOrd="0" presId="urn:microsoft.com/office/officeart/2005/8/layout/orgChart1"/>
    <dgm:cxn modelId="{3E6093C6-69AA-4D3E-B82F-60976CE2EAEC}" type="presOf" srcId="{00314662-72F3-4AEC-B618-3B0B95F3184C}" destId="{F8FAA349-152B-4A6F-A984-BE4EBF04D0A0}" srcOrd="0" destOrd="0" presId="urn:microsoft.com/office/officeart/2005/8/layout/orgChart1"/>
    <dgm:cxn modelId="{EA8D8F79-E8DF-4A78-9791-E2EF96B461F8}" srcId="{550E666A-3F3D-4F57-9AA6-FC8853934930}" destId="{7DE3CCED-43DB-4AF6-84DB-37B7DCB50C6D}" srcOrd="3" destOrd="0" parTransId="{0F48E209-3F78-489D-833C-27F08876B8B8}" sibTransId="{815A54F4-50FD-46ED-9622-7B1BD2AA5678}"/>
    <dgm:cxn modelId="{3DEA695C-82A0-45DE-9FD3-738891A8F8B2}" type="presOf" srcId="{8999C2D4-9DE1-4E33-865B-A1A12FF35531}" destId="{9F1C8870-6E9A-4235-8FD9-EAAC0DF5D396}" srcOrd="1" destOrd="0" presId="urn:microsoft.com/office/officeart/2005/8/layout/orgChart1"/>
    <dgm:cxn modelId="{3836D7CD-2EF1-4F2D-B0E9-573B5E1EC193}" type="presOf" srcId="{98A25F53-5164-4C02-A7C6-A78D9134E733}" destId="{1772EE15-43EE-4654-BEFF-D107E6048F46}" srcOrd="0" destOrd="0" presId="urn:microsoft.com/office/officeart/2005/8/layout/orgChart1"/>
    <dgm:cxn modelId="{FC6FBADA-5123-4CA6-89B0-CB4745046189}" type="presOf" srcId="{550E666A-3F3D-4F57-9AA6-FC8853934930}" destId="{03D704B1-6A17-4B39-BF63-030D0E1549CC}" srcOrd="1" destOrd="0" presId="urn:microsoft.com/office/officeart/2005/8/layout/orgChart1"/>
    <dgm:cxn modelId="{F1842B3C-1D44-4F44-BFFE-24D92DDA0B53}" type="presOf" srcId="{C87A4B1A-936A-49BB-A9E6-D8257CDB7EE9}" destId="{E0890088-4A3C-4775-8481-A862C66E6280}" srcOrd="0" destOrd="0" presId="urn:microsoft.com/office/officeart/2005/8/layout/orgChart1"/>
    <dgm:cxn modelId="{C421A453-250C-4F07-B611-C4749197C058}" type="presParOf" srcId="{4BEB2D97-9766-48E2-AED4-DF97341FE12B}" destId="{48F2079A-A60E-4A98-A69D-FBFC64223F1B}" srcOrd="0" destOrd="0" presId="urn:microsoft.com/office/officeart/2005/8/layout/orgChart1"/>
    <dgm:cxn modelId="{42174D04-106F-4FC0-B89D-05C040EE726C}" type="presParOf" srcId="{48F2079A-A60E-4A98-A69D-FBFC64223F1B}" destId="{AE9C27B7-2FFC-4423-A052-AAEEA2714D35}" srcOrd="0" destOrd="0" presId="urn:microsoft.com/office/officeart/2005/8/layout/orgChart1"/>
    <dgm:cxn modelId="{1F8174A0-97F8-4EC4-B189-1CE6A4EB5806}" type="presParOf" srcId="{AE9C27B7-2FFC-4423-A052-AAEEA2714D35}" destId="{2E85E8D9-DF67-4C98-852D-10990AF2978C}" srcOrd="0" destOrd="0" presId="urn:microsoft.com/office/officeart/2005/8/layout/orgChart1"/>
    <dgm:cxn modelId="{F8A9642B-DE08-47E0-B386-BB3AC936D108}" type="presParOf" srcId="{AE9C27B7-2FFC-4423-A052-AAEEA2714D35}" destId="{B1E2366D-4477-4C09-810A-9A1DD985B0B1}" srcOrd="1" destOrd="0" presId="urn:microsoft.com/office/officeart/2005/8/layout/orgChart1"/>
    <dgm:cxn modelId="{C834E4A1-1D54-407A-B14F-3296437171BE}" type="presParOf" srcId="{48F2079A-A60E-4A98-A69D-FBFC64223F1B}" destId="{A0A9D744-CEE3-439A-9C54-E08A7627E7A4}" srcOrd="1" destOrd="0" presId="urn:microsoft.com/office/officeart/2005/8/layout/orgChart1"/>
    <dgm:cxn modelId="{EAB1DADC-3D0D-4268-9858-52569F675623}" type="presParOf" srcId="{A0A9D744-CEE3-439A-9C54-E08A7627E7A4}" destId="{E0890088-4A3C-4775-8481-A862C66E6280}" srcOrd="0" destOrd="0" presId="urn:microsoft.com/office/officeart/2005/8/layout/orgChart1"/>
    <dgm:cxn modelId="{9E955796-2E88-492D-BC44-86C52F84E790}" type="presParOf" srcId="{A0A9D744-CEE3-439A-9C54-E08A7627E7A4}" destId="{44E7BAA3-5244-479D-987E-A12DF7C7F5C0}" srcOrd="1" destOrd="0" presId="urn:microsoft.com/office/officeart/2005/8/layout/orgChart1"/>
    <dgm:cxn modelId="{B15D0329-4189-439E-9DB7-9E9F37FD7C3B}" type="presParOf" srcId="{44E7BAA3-5244-479D-987E-A12DF7C7F5C0}" destId="{6E1F310B-C839-4A95-8002-D48004410C57}" srcOrd="0" destOrd="0" presId="urn:microsoft.com/office/officeart/2005/8/layout/orgChart1"/>
    <dgm:cxn modelId="{E5345BAF-ACD9-436D-99CF-7A03EDA89339}" type="presParOf" srcId="{6E1F310B-C839-4A95-8002-D48004410C57}" destId="{FCBF1795-A566-4661-BF51-9B453282E7BA}" srcOrd="0" destOrd="0" presId="urn:microsoft.com/office/officeart/2005/8/layout/orgChart1"/>
    <dgm:cxn modelId="{DD00A2ED-A2D5-4A1D-975F-3272C4A4A9FF}" type="presParOf" srcId="{6E1F310B-C839-4A95-8002-D48004410C57}" destId="{51F1DD52-89C1-48A0-AC5D-EEDB74DE2E8A}" srcOrd="1" destOrd="0" presId="urn:microsoft.com/office/officeart/2005/8/layout/orgChart1"/>
    <dgm:cxn modelId="{A3A0EEC2-68B0-46F6-ABFD-34F848949DD8}" type="presParOf" srcId="{44E7BAA3-5244-479D-987E-A12DF7C7F5C0}" destId="{1217C6F2-39BE-4C69-B486-D1A9B87384D2}" srcOrd="1" destOrd="0" presId="urn:microsoft.com/office/officeart/2005/8/layout/orgChart1"/>
    <dgm:cxn modelId="{ACB37136-67AE-4FAC-BB19-9960614CA86E}" type="presParOf" srcId="{1217C6F2-39BE-4C69-B486-D1A9B87384D2}" destId="{C751C7E5-E047-4516-8594-965459E59B02}" srcOrd="0" destOrd="0" presId="urn:microsoft.com/office/officeart/2005/8/layout/orgChart1"/>
    <dgm:cxn modelId="{E768EBF7-5E68-4AAE-90C7-083C6010A2ED}" type="presParOf" srcId="{1217C6F2-39BE-4C69-B486-D1A9B87384D2}" destId="{413B9DC2-7BCF-4866-8BF5-B64393E2BC55}" srcOrd="1" destOrd="0" presId="urn:microsoft.com/office/officeart/2005/8/layout/orgChart1"/>
    <dgm:cxn modelId="{7E54ECF1-532C-4645-A93E-62FEC781BB17}" type="presParOf" srcId="{413B9DC2-7BCF-4866-8BF5-B64393E2BC55}" destId="{9BA7FDEE-BF2A-4ED7-98CE-0D770DDEB03D}" srcOrd="0" destOrd="0" presId="urn:microsoft.com/office/officeart/2005/8/layout/orgChart1"/>
    <dgm:cxn modelId="{F181B02D-D461-490B-8590-281BED70F0D1}" type="presParOf" srcId="{9BA7FDEE-BF2A-4ED7-98CE-0D770DDEB03D}" destId="{C17E0605-4B82-491F-A6BB-5E605106FC21}" srcOrd="0" destOrd="0" presId="urn:microsoft.com/office/officeart/2005/8/layout/orgChart1"/>
    <dgm:cxn modelId="{D8D1CC19-97B8-419C-B3F4-9B6C5E865DC9}" type="presParOf" srcId="{9BA7FDEE-BF2A-4ED7-98CE-0D770DDEB03D}" destId="{9F1C8870-6E9A-4235-8FD9-EAAC0DF5D396}" srcOrd="1" destOrd="0" presId="urn:microsoft.com/office/officeart/2005/8/layout/orgChart1"/>
    <dgm:cxn modelId="{720B7621-1D2F-4135-BD5D-ECE28F677F11}" type="presParOf" srcId="{413B9DC2-7BCF-4866-8BF5-B64393E2BC55}" destId="{8992CB71-65F4-4EE8-886A-AEEDAC5894BD}" srcOrd="1" destOrd="0" presId="urn:microsoft.com/office/officeart/2005/8/layout/orgChart1"/>
    <dgm:cxn modelId="{D0D73E28-E99E-4B6C-9F7D-56677887C3FA}" type="presParOf" srcId="{413B9DC2-7BCF-4866-8BF5-B64393E2BC55}" destId="{B96DF154-6E1E-4EFE-A302-E99900337D13}" srcOrd="2" destOrd="0" presId="urn:microsoft.com/office/officeart/2005/8/layout/orgChart1"/>
    <dgm:cxn modelId="{DB557F34-EECC-4C48-BBD0-4469D0C8453E}" type="presParOf" srcId="{44E7BAA3-5244-479D-987E-A12DF7C7F5C0}" destId="{62297097-F8D2-4405-B186-F55040529A9D}" srcOrd="2" destOrd="0" presId="urn:microsoft.com/office/officeart/2005/8/layout/orgChart1"/>
    <dgm:cxn modelId="{3F076852-C0DE-4ECA-BDDC-BB532DB45278}" type="presParOf" srcId="{48F2079A-A60E-4A98-A69D-FBFC64223F1B}" destId="{ED8DC918-D44E-429C-978B-A45101B400B7}" srcOrd="2" destOrd="0" presId="urn:microsoft.com/office/officeart/2005/8/layout/orgChart1"/>
    <dgm:cxn modelId="{6D5D419D-5BE7-4B04-90E4-BA0D8479CD4A}" type="presParOf" srcId="{ED8DC918-D44E-429C-978B-A45101B400B7}" destId="{6F0CE1F4-EACB-4DB8-B814-B0A331D0D164}" srcOrd="0" destOrd="0" presId="urn:microsoft.com/office/officeart/2005/8/layout/orgChart1"/>
    <dgm:cxn modelId="{5F6FF48D-83E7-40C1-BADB-787F2694F541}" type="presParOf" srcId="{ED8DC918-D44E-429C-978B-A45101B400B7}" destId="{F1ACCD07-7B3B-46DD-82F5-50233DCA08EA}" srcOrd="1" destOrd="0" presId="urn:microsoft.com/office/officeart/2005/8/layout/orgChart1"/>
    <dgm:cxn modelId="{182E2450-D566-4DB3-90C6-406FA0804841}" type="presParOf" srcId="{F1ACCD07-7B3B-46DD-82F5-50233DCA08EA}" destId="{022D7C5D-5740-47E3-97C7-B64C656210D6}" srcOrd="0" destOrd="0" presId="urn:microsoft.com/office/officeart/2005/8/layout/orgChart1"/>
    <dgm:cxn modelId="{44A8B6B2-C0CD-4F92-933D-74568294BCE3}" type="presParOf" srcId="{022D7C5D-5740-47E3-97C7-B64C656210D6}" destId="{3E84C23D-6322-43EE-BC56-C0AA94D60C55}" srcOrd="0" destOrd="0" presId="urn:microsoft.com/office/officeart/2005/8/layout/orgChart1"/>
    <dgm:cxn modelId="{D4D4204C-B752-4DB6-A69F-D1155DC1E366}" type="presParOf" srcId="{022D7C5D-5740-47E3-97C7-B64C656210D6}" destId="{96A2EEDF-E47A-44C3-BB64-B45224E7DCB9}" srcOrd="1" destOrd="0" presId="urn:microsoft.com/office/officeart/2005/8/layout/orgChart1"/>
    <dgm:cxn modelId="{0D18A9F0-41EA-450C-B77E-ECB797FEF4A5}" type="presParOf" srcId="{F1ACCD07-7B3B-46DD-82F5-50233DCA08EA}" destId="{625BF606-A092-4308-A18F-B4BCB7A4FE7F}" srcOrd="1" destOrd="0" presId="urn:microsoft.com/office/officeart/2005/8/layout/orgChart1"/>
    <dgm:cxn modelId="{CCB07F2F-C048-4013-AB73-2E289F3D935D}" type="presParOf" srcId="{F1ACCD07-7B3B-46DD-82F5-50233DCA08EA}" destId="{2575EFD6-4856-4093-B06C-581CB872B7FD}" srcOrd="2" destOrd="0" presId="urn:microsoft.com/office/officeart/2005/8/layout/orgChart1"/>
    <dgm:cxn modelId="{E265A137-5BBF-482E-AAB7-57E147F6B98C}" type="presParOf" srcId="{2575EFD6-4856-4093-B06C-581CB872B7FD}" destId="{5E12CB81-D52C-4999-83F3-BF80FF9744B2}" srcOrd="0" destOrd="0" presId="urn:microsoft.com/office/officeart/2005/8/layout/orgChart1"/>
    <dgm:cxn modelId="{22064E76-4FBB-4292-A04E-8C2F6ACD3CA0}" type="presParOf" srcId="{2575EFD6-4856-4093-B06C-581CB872B7FD}" destId="{E904B69E-35E8-4A12-83F8-8DB43B5402CA}" srcOrd="1" destOrd="0" presId="urn:microsoft.com/office/officeart/2005/8/layout/orgChart1"/>
    <dgm:cxn modelId="{8DAD8886-99DF-4ED4-8518-D845AFF904B1}" type="presParOf" srcId="{E904B69E-35E8-4A12-83F8-8DB43B5402CA}" destId="{9CBA9321-54AB-4AF9-9292-B92138DA04DD}" srcOrd="0" destOrd="0" presId="urn:microsoft.com/office/officeart/2005/8/layout/orgChart1"/>
    <dgm:cxn modelId="{8DA5E313-69FC-4E6E-A53E-1A0DEB76833B}" type="presParOf" srcId="{9CBA9321-54AB-4AF9-9292-B92138DA04DD}" destId="{85EC5A9B-C44C-4C15-B095-D402B38F6C65}" srcOrd="0" destOrd="0" presId="urn:microsoft.com/office/officeart/2005/8/layout/orgChart1"/>
    <dgm:cxn modelId="{E47469EE-E155-43C5-BB13-3F7431670D7E}" type="presParOf" srcId="{9CBA9321-54AB-4AF9-9292-B92138DA04DD}" destId="{760914EA-CA4C-4AD3-977B-76CDF8B077EB}" srcOrd="1" destOrd="0" presId="urn:microsoft.com/office/officeart/2005/8/layout/orgChart1"/>
    <dgm:cxn modelId="{123E5012-DF17-4065-9858-B5427AE2B07C}" type="presParOf" srcId="{E904B69E-35E8-4A12-83F8-8DB43B5402CA}" destId="{AD36B871-B463-4F02-8623-09B07BB82014}" srcOrd="1" destOrd="0" presId="urn:microsoft.com/office/officeart/2005/8/layout/orgChart1"/>
    <dgm:cxn modelId="{30C4DA62-9912-408F-A565-7880F7DE4FBB}" type="presParOf" srcId="{E904B69E-35E8-4A12-83F8-8DB43B5402CA}" destId="{C652C86C-494A-4DAF-964C-41CE23FDD534}" srcOrd="2" destOrd="0" presId="urn:microsoft.com/office/officeart/2005/8/layout/orgChart1"/>
    <dgm:cxn modelId="{7068FAED-DAC5-4709-9FA5-8CAC26DC8E0A}" type="presParOf" srcId="{ED8DC918-D44E-429C-978B-A45101B400B7}" destId="{A7361959-1EF7-4D48-AFD0-9217C8B4FBBC}" srcOrd="2" destOrd="0" presId="urn:microsoft.com/office/officeart/2005/8/layout/orgChart1"/>
    <dgm:cxn modelId="{8472F211-347E-4576-B566-D8ED0BA88443}" type="presParOf" srcId="{ED8DC918-D44E-429C-978B-A45101B400B7}" destId="{AE83538E-0F34-49EB-BDA0-5C0475D31499}" srcOrd="3" destOrd="0" presId="urn:microsoft.com/office/officeart/2005/8/layout/orgChart1"/>
    <dgm:cxn modelId="{A84E2E84-3A09-4B8D-A1A1-D61208481FB7}" type="presParOf" srcId="{AE83538E-0F34-49EB-BDA0-5C0475D31499}" destId="{038F3ED6-5791-4ADD-8426-4EB8E60512BC}" srcOrd="0" destOrd="0" presId="urn:microsoft.com/office/officeart/2005/8/layout/orgChart1"/>
    <dgm:cxn modelId="{12FB67ED-07AD-4B84-8F20-39A8BF0FFEE4}" type="presParOf" srcId="{038F3ED6-5791-4ADD-8426-4EB8E60512BC}" destId="{BCE9F76A-345F-4DF2-84E2-38EE6F9EFDAB}" srcOrd="0" destOrd="0" presId="urn:microsoft.com/office/officeart/2005/8/layout/orgChart1"/>
    <dgm:cxn modelId="{2D2489B4-E924-48E6-B2B8-CC64BBC04383}" type="presParOf" srcId="{038F3ED6-5791-4ADD-8426-4EB8E60512BC}" destId="{03D704B1-6A17-4B39-BF63-030D0E1549CC}" srcOrd="1" destOrd="0" presId="urn:microsoft.com/office/officeart/2005/8/layout/orgChart1"/>
    <dgm:cxn modelId="{6A83D51B-A8F5-4BFC-9E31-242492CBF614}" type="presParOf" srcId="{AE83538E-0F34-49EB-BDA0-5C0475D31499}" destId="{97C46F95-6508-4803-B555-03F637ED31C8}" srcOrd="1" destOrd="0" presId="urn:microsoft.com/office/officeart/2005/8/layout/orgChart1"/>
    <dgm:cxn modelId="{D6E61091-941C-4C6B-8698-D60DEA11FFE1}" type="presParOf" srcId="{AE83538E-0F34-49EB-BDA0-5C0475D31499}" destId="{9B1925EE-260F-43EF-8929-58620C688F45}" srcOrd="2" destOrd="0" presId="urn:microsoft.com/office/officeart/2005/8/layout/orgChart1"/>
    <dgm:cxn modelId="{0818AF85-664B-4B24-BBAD-C7C350B760AC}" type="presParOf" srcId="{9B1925EE-260F-43EF-8929-58620C688F45}" destId="{54758EA9-36C2-494D-9694-1236B97F5CBC}" srcOrd="0" destOrd="0" presId="urn:microsoft.com/office/officeart/2005/8/layout/orgChart1"/>
    <dgm:cxn modelId="{41343AF3-1040-470E-BCEB-F235B6B6EC45}" type="presParOf" srcId="{9B1925EE-260F-43EF-8929-58620C688F45}" destId="{F2BCAE56-4C70-4324-A2C6-0140965436D5}" srcOrd="1" destOrd="0" presId="urn:microsoft.com/office/officeart/2005/8/layout/orgChart1"/>
    <dgm:cxn modelId="{FD5A92EC-F04E-4A12-8675-E9244584AEA9}" type="presParOf" srcId="{F2BCAE56-4C70-4324-A2C6-0140965436D5}" destId="{FA556F5E-67D2-4F47-8B21-1EAB488164C4}" srcOrd="0" destOrd="0" presId="urn:microsoft.com/office/officeart/2005/8/layout/orgChart1"/>
    <dgm:cxn modelId="{DCAF393C-AFC7-4BA1-A5E0-541912608FD0}" type="presParOf" srcId="{FA556F5E-67D2-4F47-8B21-1EAB488164C4}" destId="{230A1363-15BC-40A9-B8F0-032D9C386B24}" srcOrd="0" destOrd="0" presId="urn:microsoft.com/office/officeart/2005/8/layout/orgChart1"/>
    <dgm:cxn modelId="{718A4315-57AE-4A64-AF24-F40C32415B70}" type="presParOf" srcId="{FA556F5E-67D2-4F47-8B21-1EAB488164C4}" destId="{64E26792-FE42-4CA2-A000-F30F04F54744}" srcOrd="1" destOrd="0" presId="urn:microsoft.com/office/officeart/2005/8/layout/orgChart1"/>
    <dgm:cxn modelId="{2FB93356-EE12-464A-9DC7-C6EC5A5DB56A}" type="presParOf" srcId="{F2BCAE56-4C70-4324-A2C6-0140965436D5}" destId="{6E74BED7-5198-4007-99C2-F80144DD224D}" srcOrd="1" destOrd="0" presId="urn:microsoft.com/office/officeart/2005/8/layout/orgChart1"/>
    <dgm:cxn modelId="{965D5B4E-88E5-49B0-9E87-8C485E5687DB}" type="presParOf" srcId="{F2BCAE56-4C70-4324-A2C6-0140965436D5}" destId="{338D1278-3FC7-4211-AB23-2AA08657B2D2}" srcOrd="2" destOrd="0" presId="urn:microsoft.com/office/officeart/2005/8/layout/orgChart1"/>
    <dgm:cxn modelId="{3A568602-00BD-46E2-B5B6-4E132F1924DE}" type="presParOf" srcId="{9B1925EE-260F-43EF-8929-58620C688F45}" destId="{DF731AB5-D9D7-4A51-91AD-E458E956BCCA}" srcOrd="2" destOrd="0" presId="urn:microsoft.com/office/officeart/2005/8/layout/orgChart1"/>
    <dgm:cxn modelId="{2D851C37-A15E-4D58-8270-2CD7B4DCEA71}" type="presParOf" srcId="{9B1925EE-260F-43EF-8929-58620C688F45}" destId="{F41123EB-622A-46B1-BF64-9B2844A76AB4}" srcOrd="3" destOrd="0" presId="urn:microsoft.com/office/officeart/2005/8/layout/orgChart1"/>
    <dgm:cxn modelId="{E5DD010D-76B8-47A9-B303-390470D5D469}" type="presParOf" srcId="{F41123EB-622A-46B1-BF64-9B2844A76AB4}" destId="{23AF9405-5306-42CB-AC00-DDA842849F2F}" srcOrd="0" destOrd="0" presId="urn:microsoft.com/office/officeart/2005/8/layout/orgChart1"/>
    <dgm:cxn modelId="{DFABF1D3-07DD-4F16-BCD3-ECD578CC9075}" type="presParOf" srcId="{23AF9405-5306-42CB-AC00-DDA842849F2F}" destId="{F8FAA349-152B-4A6F-A984-BE4EBF04D0A0}" srcOrd="0" destOrd="0" presId="urn:microsoft.com/office/officeart/2005/8/layout/orgChart1"/>
    <dgm:cxn modelId="{CBBA395A-B08C-4BF5-9997-B1752A2C1C09}" type="presParOf" srcId="{23AF9405-5306-42CB-AC00-DDA842849F2F}" destId="{32937333-C06C-40DE-8A14-3EB8177D24CD}" srcOrd="1" destOrd="0" presId="urn:microsoft.com/office/officeart/2005/8/layout/orgChart1"/>
    <dgm:cxn modelId="{31622FC0-9E0F-4645-8D42-D71E41B37167}" type="presParOf" srcId="{F41123EB-622A-46B1-BF64-9B2844A76AB4}" destId="{12D4D31E-9126-40B5-888E-DBDD8DF76CE8}" srcOrd="1" destOrd="0" presId="urn:microsoft.com/office/officeart/2005/8/layout/orgChart1"/>
    <dgm:cxn modelId="{D49DD508-5FD1-43F1-8E86-7F75A6139B32}" type="presParOf" srcId="{F41123EB-622A-46B1-BF64-9B2844A76AB4}" destId="{90A761B2-33F5-4070-B4EE-D3A300E934D2}" srcOrd="2" destOrd="0" presId="urn:microsoft.com/office/officeart/2005/8/layout/orgChart1"/>
    <dgm:cxn modelId="{117AC641-DA82-43AA-9138-5FC237515D28}" type="presParOf" srcId="{9B1925EE-260F-43EF-8929-58620C688F45}" destId="{A1725873-AECF-4DC1-AD00-6251F1686368}" srcOrd="4" destOrd="0" presId="urn:microsoft.com/office/officeart/2005/8/layout/orgChart1"/>
    <dgm:cxn modelId="{C957BF42-4563-45CA-9A4E-D21FDDE45065}" type="presParOf" srcId="{9B1925EE-260F-43EF-8929-58620C688F45}" destId="{2CC19006-8385-4D7A-90A1-7CF5826C6306}" srcOrd="5" destOrd="0" presId="urn:microsoft.com/office/officeart/2005/8/layout/orgChart1"/>
    <dgm:cxn modelId="{4281D33B-F383-4BE1-A052-18977D709130}" type="presParOf" srcId="{2CC19006-8385-4D7A-90A1-7CF5826C6306}" destId="{2125CB0B-9274-4B80-BEEB-B84C8EF60CBE}" srcOrd="0" destOrd="0" presId="urn:microsoft.com/office/officeart/2005/8/layout/orgChart1"/>
    <dgm:cxn modelId="{A5C5FE69-0DB6-4421-8ADF-0C7433C65C78}" type="presParOf" srcId="{2125CB0B-9274-4B80-BEEB-B84C8EF60CBE}" destId="{35372F36-0D6F-4717-95FD-07A8E65D4EDC}" srcOrd="0" destOrd="0" presId="urn:microsoft.com/office/officeart/2005/8/layout/orgChart1"/>
    <dgm:cxn modelId="{F658F355-3AE8-4F7F-86B1-B8031A8703E5}" type="presParOf" srcId="{2125CB0B-9274-4B80-BEEB-B84C8EF60CBE}" destId="{E650573A-CDCF-41BD-9003-99C7C9637922}" srcOrd="1" destOrd="0" presId="urn:microsoft.com/office/officeart/2005/8/layout/orgChart1"/>
    <dgm:cxn modelId="{A29F0499-5CA5-4C84-802C-2F8E1789BD4D}" type="presParOf" srcId="{2CC19006-8385-4D7A-90A1-7CF5826C6306}" destId="{CEE1C0AE-2634-48AB-8E1D-5FF0437FCB35}" srcOrd="1" destOrd="0" presId="urn:microsoft.com/office/officeart/2005/8/layout/orgChart1"/>
    <dgm:cxn modelId="{881986E5-0BC3-4BD0-BB67-E2FAFD6B835E}" type="presParOf" srcId="{2CC19006-8385-4D7A-90A1-7CF5826C6306}" destId="{8EA8C577-0589-4763-A103-E09EA1AFAB76}" srcOrd="2" destOrd="0" presId="urn:microsoft.com/office/officeart/2005/8/layout/orgChart1"/>
    <dgm:cxn modelId="{3C0535CE-BABF-47F6-929B-2E2A220000AE}" type="presParOf" srcId="{9B1925EE-260F-43EF-8929-58620C688F45}" destId="{B2FF97ED-FE74-4EDA-B5AE-AEC6913537AA}" srcOrd="6" destOrd="0" presId="urn:microsoft.com/office/officeart/2005/8/layout/orgChart1"/>
    <dgm:cxn modelId="{DB179481-BA85-4E67-9D85-2B5FF5E8AB4A}" type="presParOf" srcId="{9B1925EE-260F-43EF-8929-58620C688F45}" destId="{80344E1E-3D95-4B75-98BE-E1B90C65D8E6}" srcOrd="7" destOrd="0" presId="urn:microsoft.com/office/officeart/2005/8/layout/orgChart1"/>
    <dgm:cxn modelId="{9D7A3D8E-1E9C-4CCA-8211-C20CA32F7997}" type="presParOf" srcId="{80344E1E-3D95-4B75-98BE-E1B90C65D8E6}" destId="{A0E6CFB3-D3F0-4CC0-9871-65F5D196D920}" srcOrd="0" destOrd="0" presId="urn:microsoft.com/office/officeart/2005/8/layout/orgChart1"/>
    <dgm:cxn modelId="{ABF481A2-1F6D-4E3E-B18F-E1713A055A18}" type="presParOf" srcId="{A0E6CFB3-D3F0-4CC0-9871-65F5D196D920}" destId="{96FE749D-14C1-49BC-ADBE-C0C0C00AC82E}" srcOrd="0" destOrd="0" presId="urn:microsoft.com/office/officeart/2005/8/layout/orgChart1"/>
    <dgm:cxn modelId="{A4F505D0-8C1A-4B1E-A3B1-456D472E84C1}" type="presParOf" srcId="{A0E6CFB3-D3F0-4CC0-9871-65F5D196D920}" destId="{F0904712-99B2-4D18-805C-426543CCCB39}" srcOrd="1" destOrd="0" presId="urn:microsoft.com/office/officeart/2005/8/layout/orgChart1"/>
    <dgm:cxn modelId="{A8E5EEDF-7E47-4333-949D-37BE6D425B4F}" type="presParOf" srcId="{80344E1E-3D95-4B75-98BE-E1B90C65D8E6}" destId="{79871447-3F00-4D92-8D6E-AF2D082A2FBC}" srcOrd="1" destOrd="0" presId="urn:microsoft.com/office/officeart/2005/8/layout/orgChart1"/>
    <dgm:cxn modelId="{08061DAF-8955-45DF-BCDD-1E4CEE2D81D5}" type="presParOf" srcId="{80344E1E-3D95-4B75-98BE-E1B90C65D8E6}" destId="{B09D2FCC-9990-4304-86E6-5E216D103351}" srcOrd="2" destOrd="0" presId="urn:microsoft.com/office/officeart/2005/8/layout/orgChart1"/>
    <dgm:cxn modelId="{F459D345-6067-419F-9EC0-827F1103328C}" type="presParOf" srcId="{4BEB2D97-9766-48E2-AED4-DF97341FE12B}" destId="{4E5A7247-F24F-4F54-B021-2B9BECAD47B7}" srcOrd="1" destOrd="0" presId="urn:microsoft.com/office/officeart/2005/8/layout/orgChart1"/>
    <dgm:cxn modelId="{FE9FA6A0-9AA0-4218-966C-1802ECAD27A2}" type="presParOf" srcId="{4E5A7247-F24F-4F54-B021-2B9BECAD47B7}" destId="{DC80CA76-7FCB-4499-8618-A667648B3E03}" srcOrd="0" destOrd="0" presId="urn:microsoft.com/office/officeart/2005/8/layout/orgChart1"/>
    <dgm:cxn modelId="{B12EE2A1-AF76-4046-A6BD-63CA4B2FA88C}" type="presParOf" srcId="{DC80CA76-7FCB-4499-8618-A667648B3E03}" destId="{1772EE15-43EE-4654-BEFF-D107E6048F46}" srcOrd="0" destOrd="0" presId="urn:microsoft.com/office/officeart/2005/8/layout/orgChart1"/>
    <dgm:cxn modelId="{A1A8BAB5-52D9-4331-B9D2-AE11F911B980}" type="presParOf" srcId="{DC80CA76-7FCB-4499-8618-A667648B3E03}" destId="{6471D245-BE03-46F7-8F9C-0DD7189036AD}" srcOrd="1" destOrd="0" presId="urn:microsoft.com/office/officeart/2005/8/layout/orgChart1"/>
    <dgm:cxn modelId="{F6221322-BDAA-498A-B74D-E3A89FDD1454}" type="presParOf" srcId="{4E5A7247-F24F-4F54-B021-2B9BECAD47B7}" destId="{B747B6DA-DEC1-4DAB-B5F8-7F5B52A0A1D7}" srcOrd="1" destOrd="0" presId="urn:microsoft.com/office/officeart/2005/8/layout/orgChart1"/>
    <dgm:cxn modelId="{EF904B94-D829-4AF3-A76D-76EFAD3DCB16}" type="presParOf" srcId="{B747B6DA-DEC1-4DAB-B5F8-7F5B52A0A1D7}" destId="{E4966E12-DDF3-47E8-8AA5-AF5E9AE8F674}" srcOrd="0" destOrd="0" presId="urn:microsoft.com/office/officeart/2005/8/layout/orgChart1"/>
    <dgm:cxn modelId="{97F4CD2F-7480-41EC-ACA9-453CAE2C4F18}" type="presParOf" srcId="{B747B6DA-DEC1-4DAB-B5F8-7F5B52A0A1D7}" destId="{CAD26D18-0C99-413A-9B6A-05DFCAECD04F}" srcOrd="1" destOrd="0" presId="urn:microsoft.com/office/officeart/2005/8/layout/orgChart1"/>
    <dgm:cxn modelId="{C1CE1EEB-B5F3-4036-AEB1-20BCEB3AB43D}" type="presParOf" srcId="{CAD26D18-0C99-413A-9B6A-05DFCAECD04F}" destId="{CEA18194-D972-40AE-BD08-DD2FC0011E80}" srcOrd="0" destOrd="0" presId="urn:microsoft.com/office/officeart/2005/8/layout/orgChart1"/>
    <dgm:cxn modelId="{45C8FC3F-6F07-4AF1-8A5C-8EB792F98312}" type="presParOf" srcId="{CEA18194-D972-40AE-BD08-DD2FC0011E80}" destId="{8F95BF95-1D29-4A30-9AEE-25E036950A38}" srcOrd="0" destOrd="0" presId="urn:microsoft.com/office/officeart/2005/8/layout/orgChart1"/>
    <dgm:cxn modelId="{D9F3E91E-3067-4146-93E2-02E8465D42F2}" type="presParOf" srcId="{CEA18194-D972-40AE-BD08-DD2FC0011E80}" destId="{D04F36CA-395B-462E-B05F-577D700902BC}" srcOrd="1" destOrd="0" presId="urn:microsoft.com/office/officeart/2005/8/layout/orgChart1"/>
    <dgm:cxn modelId="{1FADEF7E-4570-41A0-84A2-7D0EB61CCA04}" type="presParOf" srcId="{CAD26D18-0C99-413A-9B6A-05DFCAECD04F}" destId="{65500DF1-1827-4ED1-B733-80CCC91F783A}" srcOrd="1" destOrd="0" presId="urn:microsoft.com/office/officeart/2005/8/layout/orgChart1"/>
    <dgm:cxn modelId="{FC926333-38C1-4A78-ABAC-704832B3BAD8}" type="presParOf" srcId="{65500DF1-1827-4ED1-B733-80CCC91F783A}" destId="{D56F90A3-DBD6-4990-8AEF-E844F4FECA81}" srcOrd="0" destOrd="0" presId="urn:microsoft.com/office/officeart/2005/8/layout/orgChart1"/>
    <dgm:cxn modelId="{32A75704-EBE6-4F90-ABF5-18CB7BF24343}" type="presParOf" srcId="{65500DF1-1827-4ED1-B733-80CCC91F783A}" destId="{7A55C552-696C-4C5A-AA7F-1AAC6E5CDB95}" srcOrd="1" destOrd="0" presId="urn:microsoft.com/office/officeart/2005/8/layout/orgChart1"/>
    <dgm:cxn modelId="{D6D8CAAE-2D01-4329-909B-17E8F81F0A79}" type="presParOf" srcId="{7A55C552-696C-4C5A-AA7F-1AAC6E5CDB95}" destId="{FEE02BD4-7526-43C1-A309-024BE49F895F}" srcOrd="0" destOrd="0" presId="urn:microsoft.com/office/officeart/2005/8/layout/orgChart1"/>
    <dgm:cxn modelId="{8BBFD907-93F5-4A5A-A7F6-63DBEA5B91AB}" type="presParOf" srcId="{FEE02BD4-7526-43C1-A309-024BE49F895F}" destId="{E7DFDB63-A07E-4B57-9038-9C2811AA0CB3}" srcOrd="0" destOrd="0" presId="urn:microsoft.com/office/officeart/2005/8/layout/orgChart1"/>
    <dgm:cxn modelId="{56E43753-BE27-4C9F-9EC2-8FB2087A4DC2}" type="presParOf" srcId="{FEE02BD4-7526-43C1-A309-024BE49F895F}" destId="{3A6FCC8F-8064-40D7-ABD2-9393D55C7D87}" srcOrd="1" destOrd="0" presId="urn:microsoft.com/office/officeart/2005/8/layout/orgChart1"/>
    <dgm:cxn modelId="{591969BC-A867-4CEB-801C-10D6CE11C901}" type="presParOf" srcId="{7A55C552-696C-4C5A-AA7F-1AAC6E5CDB95}" destId="{87ED9355-39D9-471F-9F60-4947794CD4FC}" srcOrd="1" destOrd="0" presId="urn:microsoft.com/office/officeart/2005/8/layout/orgChart1"/>
    <dgm:cxn modelId="{6B92DD53-015D-458D-932F-D22E6CE95660}" type="presParOf" srcId="{7A55C552-696C-4C5A-AA7F-1AAC6E5CDB95}" destId="{27E012BD-D579-460B-BAC2-370237D95C41}" srcOrd="2" destOrd="0" presId="urn:microsoft.com/office/officeart/2005/8/layout/orgChart1"/>
    <dgm:cxn modelId="{1815BB37-D735-4A15-BD12-0C36E0ABD1A2}" type="presParOf" srcId="{65500DF1-1827-4ED1-B733-80CCC91F783A}" destId="{A375BF51-5564-4997-A53C-178A71FA7874}" srcOrd="2" destOrd="0" presId="urn:microsoft.com/office/officeart/2005/8/layout/orgChart1"/>
    <dgm:cxn modelId="{12D8E564-5D50-4062-86EA-6453177CA603}" type="presParOf" srcId="{65500DF1-1827-4ED1-B733-80CCC91F783A}" destId="{2DEE091D-CF3B-413B-AB7D-5F5D9627C31B}" srcOrd="3" destOrd="0" presId="urn:microsoft.com/office/officeart/2005/8/layout/orgChart1"/>
    <dgm:cxn modelId="{51A062F9-A360-4B14-8BAC-5B8F46D86928}" type="presParOf" srcId="{2DEE091D-CF3B-413B-AB7D-5F5D9627C31B}" destId="{2FF5CB8B-501B-4AB0-AD0D-39FCEE94D8B3}" srcOrd="0" destOrd="0" presId="urn:microsoft.com/office/officeart/2005/8/layout/orgChart1"/>
    <dgm:cxn modelId="{8A900A22-4A78-49BB-8E0F-199B2D681AC3}" type="presParOf" srcId="{2FF5CB8B-501B-4AB0-AD0D-39FCEE94D8B3}" destId="{405C3317-4176-49ED-B2B1-43AB55B40472}" srcOrd="0" destOrd="0" presId="urn:microsoft.com/office/officeart/2005/8/layout/orgChart1"/>
    <dgm:cxn modelId="{A1C9C2AA-394D-480F-80FD-831F65759B5C}" type="presParOf" srcId="{2FF5CB8B-501B-4AB0-AD0D-39FCEE94D8B3}" destId="{4047AC62-5488-4A19-A41C-AE0752D1820F}" srcOrd="1" destOrd="0" presId="urn:microsoft.com/office/officeart/2005/8/layout/orgChart1"/>
    <dgm:cxn modelId="{18B96D09-FAD3-4740-99A1-BD270FE86AFC}" type="presParOf" srcId="{2DEE091D-CF3B-413B-AB7D-5F5D9627C31B}" destId="{6672995E-AC75-42A7-A12F-64BFFDE54C73}" srcOrd="1" destOrd="0" presId="urn:microsoft.com/office/officeart/2005/8/layout/orgChart1"/>
    <dgm:cxn modelId="{C2F0A49A-A1EB-4A85-BD5F-DFBDAAA0D62E}" type="presParOf" srcId="{6672995E-AC75-42A7-A12F-64BFFDE54C73}" destId="{A2B4B548-AFB0-44FC-A250-3213FFD14FB6}" srcOrd="0" destOrd="0" presId="urn:microsoft.com/office/officeart/2005/8/layout/orgChart1"/>
    <dgm:cxn modelId="{63FE96F6-894D-438D-B970-8E62C1641C18}" type="presParOf" srcId="{6672995E-AC75-42A7-A12F-64BFFDE54C73}" destId="{AD6B4CE9-4315-48F0-B045-7A1ABD50C8A2}" srcOrd="1" destOrd="0" presId="urn:microsoft.com/office/officeart/2005/8/layout/orgChart1"/>
    <dgm:cxn modelId="{F20BF073-514B-48AB-874C-75BF5D220710}" type="presParOf" srcId="{AD6B4CE9-4315-48F0-B045-7A1ABD50C8A2}" destId="{9750F134-EE4A-41BC-8C4C-FE2C8BB4D771}" srcOrd="0" destOrd="0" presId="urn:microsoft.com/office/officeart/2005/8/layout/orgChart1"/>
    <dgm:cxn modelId="{FE029C52-DE36-4BE9-83A7-747F2111EC53}" type="presParOf" srcId="{9750F134-EE4A-41BC-8C4C-FE2C8BB4D771}" destId="{9E0C963A-6D17-4605-942E-E9326BEFADFA}" srcOrd="0" destOrd="0" presId="urn:microsoft.com/office/officeart/2005/8/layout/orgChart1"/>
    <dgm:cxn modelId="{F39A77B5-BC81-4C9C-989A-AB35AE256B07}" type="presParOf" srcId="{9750F134-EE4A-41BC-8C4C-FE2C8BB4D771}" destId="{1B4DE137-AC12-4E99-B36E-2FF3E000E980}" srcOrd="1" destOrd="0" presId="urn:microsoft.com/office/officeart/2005/8/layout/orgChart1"/>
    <dgm:cxn modelId="{9989FB4D-6E32-405A-A5BB-C975EBFBC621}" type="presParOf" srcId="{AD6B4CE9-4315-48F0-B045-7A1ABD50C8A2}" destId="{26EC3EDE-A878-4504-8B8E-CB3F4FB392DA}" srcOrd="1" destOrd="0" presId="urn:microsoft.com/office/officeart/2005/8/layout/orgChart1"/>
    <dgm:cxn modelId="{C2038E21-3C64-4C93-85F8-BD563292148A}" type="presParOf" srcId="{AD6B4CE9-4315-48F0-B045-7A1ABD50C8A2}" destId="{7BE8B9AD-F1C1-494A-9107-2E5F51ADB485}" srcOrd="2" destOrd="0" presId="urn:microsoft.com/office/officeart/2005/8/layout/orgChart1"/>
    <dgm:cxn modelId="{9A049397-B5EB-4683-9BFF-1511F8710745}" type="presParOf" srcId="{2DEE091D-CF3B-413B-AB7D-5F5D9627C31B}" destId="{DEBE66E8-6E02-49F5-945D-C722E632F0EA}" srcOrd="2" destOrd="0" presId="urn:microsoft.com/office/officeart/2005/8/layout/orgChart1"/>
    <dgm:cxn modelId="{D8040E26-9E61-4C4D-B259-1A925C8B1394}" type="presParOf" srcId="{CAD26D18-0C99-413A-9B6A-05DFCAECD04F}" destId="{CCEB8633-8B38-4DFA-95F6-9D7F67F3CCC6}" srcOrd="2" destOrd="0" presId="urn:microsoft.com/office/officeart/2005/8/layout/orgChart1"/>
    <dgm:cxn modelId="{577A8334-DEB9-49C3-8BB9-6310C71B6487}" type="presParOf" srcId="{4E5A7247-F24F-4F54-B021-2B9BECAD47B7}" destId="{0A6E9EB2-4304-4218-B542-C4E33A88F92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5485A0-FD69-4546-85D6-485575BBC225}" type="doc">
      <dgm:prSet loTypeId="urn:microsoft.com/office/officeart/2005/8/layout/default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ru-RU"/>
        </a:p>
      </dgm:t>
    </dgm:pt>
    <dgm:pt modelId="{B0AEED08-E1F9-447B-B257-E27D295026D6}">
      <dgm:prSet phldrT="[Текст]"/>
      <dgm:spPr/>
      <dgm:t>
        <a:bodyPr/>
        <a:lstStyle/>
        <a:p>
          <a:r>
            <a:rPr lang="ru-RU" dirty="0" smtClean="0"/>
            <a:t>Для выбора пункта меню – кнопка </a:t>
          </a:r>
          <a:r>
            <a:rPr lang="en-US" dirty="0" smtClean="0"/>
            <a:t>ENTER</a:t>
          </a:r>
          <a:endParaRPr lang="ru-RU" dirty="0"/>
        </a:p>
      </dgm:t>
    </dgm:pt>
    <dgm:pt modelId="{E3F2ABD3-6A2D-4403-B001-B3CD91217FC1}" type="parTrans" cxnId="{1757EC11-3F69-4B31-B857-474E892FC9FC}">
      <dgm:prSet/>
      <dgm:spPr/>
      <dgm:t>
        <a:bodyPr/>
        <a:lstStyle/>
        <a:p>
          <a:endParaRPr lang="ru-RU"/>
        </a:p>
      </dgm:t>
    </dgm:pt>
    <dgm:pt modelId="{2AF3262C-E30F-4063-94BA-A469CC0915EC}" type="sibTrans" cxnId="{1757EC11-3F69-4B31-B857-474E892FC9FC}">
      <dgm:prSet/>
      <dgm:spPr/>
      <dgm:t>
        <a:bodyPr/>
        <a:lstStyle/>
        <a:p>
          <a:endParaRPr lang="ru-RU"/>
        </a:p>
      </dgm:t>
    </dgm:pt>
    <dgm:pt modelId="{1835D5F5-AD1F-4B7F-90F1-577FC3AFC726}">
      <dgm:prSet phldrT="[Текст]"/>
      <dgm:spPr/>
      <dgm:t>
        <a:bodyPr/>
        <a:lstStyle/>
        <a:p>
          <a:r>
            <a:rPr lang="ru-RU" dirty="0" smtClean="0"/>
            <a:t>3 режима игры с разными типами игроков</a:t>
          </a:r>
          <a:endParaRPr lang="ru-RU" dirty="0"/>
        </a:p>
      </dgm:t>
    </dgm:pt>
    <dgm:pt modelId="{C48141F1-3146-40E5-8B77-45507F7C72FB}" type="parTrans" cxnId="{091FF4D4-60B8-4D82-81D4-BF94922A56D1}">
      <dgm:prSet/>
      <dgm:spPr/>
      <dgm:t>
        <a:bodyPr/>
        <a:lstStyle/>
        <a:p>
          <a:endParaRPr lang="ru-RU"/>
        </a:p>
      </dgm:t>
    </dgm:pt>
    <dgm:pt modelId="{4630161C-CEF2-4356-93A8-6F5519E63FF7}" type="sibTrans" cxnId="{091FF4D4-60B8-4D82-81D4-BF94922A56D1}">
      <dgm:prSet/>
      <dgm:spPr/>
      <dgm:t>
        <a:bodyPr/>
        <a:lstStyle/>
        <a:p>
          <a:endParaRPr lang="ru-RU"/>
        </a:p>
      </dgm:t>
    </dgm:pt>
    <dgm:pt modelId="{0EE0AB34-863B-4C7D-8F1D-1A683030C550}">
      <dgm:prSet phldrT="[Текст]"/>
      <dgm:spPr/>
      <dgm:t>
        <a:bodyPr/>
        <a:lstStyle/>
        <a:p>
          <a:r>
            <a:rPr lang="ru-RU" dirty="0" smtClean="0"/>
            <a:t>Возможность изменения размера поля</a:t>
          </a:r>
          <a:endParaRPr lang="ru-RU" dirty="0"/>
        </a:p>
      </dgm:t>
    </dgm:pt>
    <dgm:pt modelId="{67D91997-C3F7-427C-82DE-7954980F9756}" type="parTrans" cxnId="{20F0BE0B-3C1E-4B84-B247-6DB36B4BFFB6}">
      <dgm:prSet/>
      <dgm:spPr/>
      <dgm:t>
        <a:bodyPr/>
        <a:lstStyle/>
        <a:p>
          <a:endParaRPr lang="ru-RU"/>
        </a:p>
      </dgm:t>
    </dgm:pt>
    <dgm:pt modelId="{D63A7DB8-F65E-45F4-BF99-78F1526ADC9F}" type="sibTrans" cxnId="{20F0BE0B-3C1E-4B84-B247-6DB36B4BFFB6}">
      <dgm:prSet/>
      <dgm:spPr/>
      <dgm:t>
        <a:bodyPr/>
        <a:lstStyle/>
        <a:p>
          <a:endParaRPr lang="ru-RU"/>
        </a:p>
      </dgm:t>
    </dgm:pt>
    <dgm:pt modelId="{0252157B-9B5E-4179-9CF0-01AA40D634B4}">
      <dgm:prSet phldrT="[Текст]"/>
      <dgm:spPr/>
      <dgm:t>
        <a:bodyPr/>
        <a:lstStyle/>
        <a:p>
          <a:r>
            <a:rPr lang="ru-RU" dirty="0" smtClean="0"/>
            <a:t>Перемещение в меню на кнопки </a:t>
          </a:r>
          <a:r>
            <a:rPr lang="en-US" dirty="0" smtClean="0"/>
            <a:t>WASD</a:t>
          </a:r>
          <a:endParaRPr lang="ru-RU" dirty="0"/>
        </a:p>
      </dgm:t>
    </dgm:pt>
    <dgm:pt modelId="{53A12950-6CC0-4562-AC9A-280710A9D866}" type="sibTrans" cxnId="{97C17326-CCB7-44C8-AA9C-1C4711A1EBDF}">
      <dgm:prSet/>
      <dgm:spPr/>
      <dgm:t>
        <a:bodyPr/>
        <a:lstStyle/>
        <a:p>
          <a:endParaRPr lang="ru-RU"/>
        </a:p>
      </dgm:t>
    </dgm:pt>
    <dgm:pt modelId="{143F6095-7AD2-4868-AB1C-B8CA47A200CB}" type="parTrans" cxnId="{97C17326-CCB7-44C8-AA9C-1C4711A1EBDF}">
      <dgm:prSet/>
      <dgm:spPr/>
      <dgm:t>
        <a:bodyPr/>
        <a:lstStyle/>
        <a:p>
          <a:endParaRPr lang="ru-RU"/>
        </a:p>
      </dgm:t>
    </dgm:pt>
    <dgm:pt modelId="{627F27B3-D540-4618-B02A-B43EC37718D3}" type="pres">
      <dgm:prSet presAssocID="{245485A0-FD69-4546-85D6-485575BBC225}" presName="diagram" presStyleCnt="0">
        <dgm:presLayoutVars>
          <dgm:dir/>
          <dgm:resizeHandles val="exact"/>
        </dgm:presLayoutVars>
      </dgm:prSet>
      <dgm:spPr/>
    </dgm:pt>
    <dgm:pt modelId="{A8D8ACCE-83A6-40F6-9836-1611029B1752}" type="pres">
      <dgm:prSet presAssocID="{0252157B-9B5E-4179-9CF0-01AA40D634B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376EF0-CA02-4BB0-BC8F-A29A66C60100}" type="pres">
      <dgm:prSet presAssocID="{53A12950-6CC0-4562-AC9A-280710A9D866}" presName="sibTrans" presStyleCnt="0"/>
      <dgm:spPr/>
    </dgm:pt>
    <dgm:pt modelId="{5B9127E5-472A-47E2-85D6-7CF9ADF4D323}" type="pres">
      <dgm:prSet presAssocID="{B0AEED08-E1F9-447B-B257-E27D295026D6}" presName="node" presStyleLbl="node1" presStyleIdx="1" presStyleCnt="4">
        <dgm:presLayoutVars>
          <dgm:bulletEnabled val="1"/>
        </dgm:presLayoutVars>
      </dgm:prSet>
      <dgm:spPr/>
    </dgm:pt>
    <dgm:pt modelId="{05E78224-FE88-4DE1-B9C4-A1B4384DFB51}" type="pres">
      <dgm:prSet presAssocID="{2AF3262C-E30F-4063-94BA-A469CC0915EC}" presName="sibTrans" presStyleCnt="0"/>
      <dgm:spPr/>
    </dgm:pt>
    <dgm:pt modelId="{0EC8898B-8B17-4BE0-931C-6D75BDA173C2}" type="pres">
      <dgm:prSet presAssocID="{1835D5F5-AD1F-4B7F-90F1-577FC3AFC7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4C1061B-5D1A-4F18-B130-D77EF1CC0D7D}" type="pres">
      <dgm:prSet presAssocID="{4630161C-CEF2-4356-93A8-6F5519E63FF7}" presName="sibTrans" presStyleCnt="0"/>
      <dgm:spPr/>
    </dgm:pt>
    <dgm:pt modelId="{E4A94F50-ECA4-44C1-8F47-CA1BF4C0A1D9}" type="pres">
      <dgm:prSet presAssocID="{0EE0AB34-863B-4C7D-8F1D-1A683030C55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03B442E-BF20-4994-851B-B1E29EB8A424}" type="presOf" srcId="{1835D5F5-AD1F-4B7F-90F1-577FC3AFC726}" destId="{0EC8898B-8B17-4BE0-931C-6D75BDA173C2}" srcOrd="0" destOrd="0" presId="urn:microsoft.com/office/officeart/2005/8/layout/default"/>
    <dgm:cxn modelId="{83EBEDDD-9293-457E-9A10-3701576E354A}" type="presOf" srcId="{B0AEED08-E1F9-447B-B257-E27D295026D6}" destId="{5B9127E5-472A-47E2-85D6-7CF9ADF4D323}" srcOrd="0" destOrd="0" presId="urn:microsoft.com/office/officeart/2005/8/layout/default"/>
    <dgm:cxn modelId="{9D2E5ABE-6F63-41B6-9E55-D7A67FF2FEB2}" type="presOf" srcId="{0EE0AB34-863B-4C7D-8F1D-1A683030C550}" destId="{E4A94F50-ECA4-44C1-8F47-CA1BF4C0A1D9}" srcOrd="0" destOrd="0" presId="urn:microsoft.com/office/officeart/2005/8/layout/default"/>
    <dgm:cxn modelId="{97C17326-CCB7-44C8-AA9C-1C4711A1EBDF}" srcId="{245485A0-FD69-4546-85D6-485575BBC225}" destId="{0252157B-9B5E-4179-9CF0-01AA40D634B4}" srcOrd="0" destOrd="0" parTransId="{143F6095-7AD2-4868-AB1C-B8CA47A200CB}" sibTransId="{53A12950-6CC0-4562-AC9A-280710A9D866}"/>
    <dgm:cxn modelId="{1757EC11-3F69-4B31-B857-474E892FC9FC}" srcId="{245485A0-FD69-4546-85D6-485575BBC225}" destId="{B0AEED08-E1F9-447B-B257-E27D295026D6}" srcOrd="1" destOrd="0" parTransId="{E3F2ABD3-6A2D-4403-B001-B3CD91217FC1}" sibTransId="{2AF3262C-E30F-4063-94BA-A469CC0915EC}"/>
    <dgm:cxn modelId="{181C3638-8382-4816-AA78-DA71B2E7B6FA}" type="presOf" srcId="{0252157B-9B5E-4179-9CF0-01AA40D634B4}" destId="{A8D8ACCE-83A6-40F6-9836-1611029B1752}" srcOrd="0" destOrd="0" presId="urn:microsoft.com/office/officeart/2005/8/layout/default"/>
    <dgm:cxn modelId="{20F0BE0B-3C1E-4B84-B247-6DB36B4BFFB6}" srcId="{245485A0-FD69-4546-85D6-485575BBC225}" destId="{0EE0AB34-863B-4C7D-8F1D-1A683030C550}" srcOrd="3" destOrd="0" parTransId="{67D91997-C3F7-427C-82DE-7954980F9756}" sibTransId="{D63A7DB8-F65E-45F4-BF99-78F1526ADC9F}"/>
    <dgm:cxn modelId="{091FF4D4-60B8-4D82-81D4-BF94922A56D1}" srcId="{245485A0-FD69-4546-85D6-485575BBC225}" destId="{1835D5F5-AD1F-4B7F-90F1-577FC3AFC726}" srcOrd="2" destOrd="0" parTransId="{C48141F1-3146-40E5-8B77-45507F7C72FB}" sibTransId="{4630161C-CEF2-4356-93A8-6F5519E63FF7}"/>
    <dgm:cxn modelId="{C507A563-0D9D-47A0-8943-3376A114313E}" type="presOf" srcId="{245485A0-FD69-4546-85D6-485575BBC225}" destId="{627F27B3-D540-4618-B02A-B43EC37718D3}" srcOrd="0" destOrd="0" presId="urn:microsoft.com/office/officeart/2005/8/layout/default"/>
    <dgm:cxn modelId="{DA022855-19EF-4AD5-A3DC-12AE6FDEFD25}" type="presParOf" srcId="{627F27B3-D540-4618-B02A-B43EC37718D3}" destId="{A8D8ACCE-83A6-40F6-9836-1611029B1752}" srcOrd="0" destOrd="0" presId="urn:microsoft.com/office/officeart/2005/8/layout/default"/>
    <dgm:cxn modelId="{94159D40-4593-4DF5-9B2C-89F281143409}" type="presParOf" srcId="{627F27B3-D540-4618-B02A-B43EC37718D3}" destId="{CB376EF0-CA02-4BB0-BC8F-A29A66C60100}" srcOrd="1" destOrd="0" presId="urn:microsoft.com/office/officeart/2005/8/layout/default"/>
    <dgm:cxn modelId="{D8EF8384-371E-4F0D-A0B2-E99E7AB0726F}" type="presParOf" srcId="{627F27B3-D540-4618-B02A-B43EC37718D3}" destId="{5B9127E5-472A-47E2-85D6-7CF9ADF4D323}" srcOrd="2" destOrd="0" presId="urn:microsoft.com/office/officeart/2005/8/layout/default"/>
    <dgm:cxn modelId="{6A8F2A3A-42B7-4ECB-BD45-7FDC6C1D30E9}" type="presParOf" srcId="{627F27B3-D540-4618-B02A-B43EC37718D3}" destId="{05E78224-FE88-4DE1-B9C4-A1B4384DFB51}" srcOrd="3" destOrd="0" presId="urn:microsoft.com/office/officeart/2005/8/layout/default"/>
    <dgm:cxn modelId="{0421DBF9-AF0E-4068-A31D-3F7F124B0ABB}" type="presParOf" srcId="{627F27B3-D540-4618-B02A-B43EC37718D3}" destId="{0EC8898B-8B17-4BE0-931C-6D75BDA173C2}" srcOrd="4" destOrd="0" presId="urn:microsoft.com/office/officeart/2005/8/layout/default"/>
    <dgm:cxn modelId="{B59FC65A-D06E-40A0-AD1D-D6304711225E}" type="presParOf" srcId="{627F27B3-D540-4618-B02A-B43EC37718D3}" destId="{14C1061B-5D1A-4F18-B130-D77EF1CC0D7D}" srcOrd="5" destOrd="0" presId="urn:microsoft.com/office/officeart/2005/8/layout/default"/>
    <dgm:cxn modelId="{F367E79F-ECB0-4E51-AAB1-1EF05DF65071}" type="presParOf" srcId="{627F27B3-D540-4618-B02A-B43EC37718D3}" destId="{E4A94F50-ECA4-44C1-8F47-CA1BF4C0A1D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BFCEA-4B2F-47AF-B141-B18E997A6DD1}" type="doc">
      <dgm:prSet loTypeId="urn:microsoft.com/office/officeart/2005/8/layout/defaul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7B8150B5-2BFD-487E-9DF7-3306729E3EB3}">
      <dgm:prSet phldrT="[Текст]"/>
      <dgm:spPr/>
      <dgm:t>
        <a:bodyPr/>
        <a:lstStyle/>
        <a:p>
          <a:r>
            <a:rPr lang="ru-RU" dirty="0" smtClean="0"/>
            <a:t>Перемещение курсора на </a:t>
          </a:r>
          <a:r>
            <a:rPr lang="en-US" dirty="0" smtClean="0"/>
            <a:t>WASD</a:t>
          </a:r>
          <a:endParaRPr lang="ru-RU" dirty="0"/>
        </a:p>
      </dgm:t>
    </dgm:pt>
    <dgm:pt modelId="{3E6E59DA-AC87-45AE-9619-BEDFF5BE4488}" type="parTrans" cxnId="{1A99F690-C25F-49AA-A4BC-CF53B7E76CC5}">
      <dgm:prSet/>
      <dgm:spPr/>
      <dgm:t>
        <a:bodyPr/>
        <a:lstStyle/>
        <a:p>
          <a:endParaRPr lang="ru-RU"/>
        </a:p>
      </dgm:t>
    </dgm:pt>
    <dgm:pt modelId="{47DDF7B7-BD1C-4A40-A95A-354E68D63931}" type="sibTrans" cxnId="{1A99F690-C25F-49AA-A4BC-CF53B7E76CC5}">
      <dgm:prSet/>
      <dgm:spPr/>
      <dgm:t>
        <a:bodyPr/>
        <a:lstStyle/>
        <a:p>
          <a:endParaRPr lang="ru-RU"/>
        </a:p>
      </dgm:t>
    </dgm:pt>
    <dgm:pt modelId="{36F6F946-9067-4FC8-9565-6B18E3B63ECE}">
      <dgm:prSet phldrT="[Текст]"/>
      <dgm:spPr/>
      <dgm:t>
        <a:bodyPr/>
        <a:lstStyle/>
        <a:p>
          <a:r>
            <a:rPr lang="ru-RU" dirty="0" smtClean="0"/>
            <a:t>Выбор нужной клетки на </a:t>
          </a:r>
          <a:r>
            <a:rPr lang="en-US" dirty="0" smtClean="0"/>
            <a:t>ENTER</a:t>
          </a:r>
          <a:endParaRPr lang="ru-RU" dirty="0"/>
        </a:p>
      </dgm:t>
    </dgm:pt>
    <dgm:pt modelId="{B27E0F64-78ED-4076-BCBB-C072C4D559A1}" type="parTrans" cxnId="{253BF78C-B7F0-4039-8350-690008126763}">
      <dgm:prSet/>
      <dgm:spPr/>
      <dgm:t>
        <a:bodyPr/>
        <a:lstStyle/>
        <a:p>
          <a:endParaRPr lang="ru-RU"/>
        </a:p>
      </dgm:t>
    </dgm:pt>
    <dgm:pt modelId="{5086FDC3-4725-4174-B5B0-213902FBFB12}" type="sibTrans" cxnId="{253BF78C-B7F0-4039-8350-690008126763}">
      <dgm:prSet/>
      <dgm:spPr/>
      <dgm:t>
        <a:bodyPr/>
        <a:lstStyle/>
        <a:p>
          <a:endParaRPr lang="ru-RU"/>
        </a:p>
      </dgm:t>
    </dgm:pt>
    <dgm:pt modelId="{8CBB444B-9E82-436D-96DF-29341C3E892D}">
      <dgm:prSet phldrT="[Текст]"/>
      <dgm:spPr/>
      <dgm:t>
        <a:bodyPr/>
        <a:lstStyle/>
        <a:p>
          <a:r>
            <a:rPr lang="ru-RU" dirty="0" smtClean="0"/>
            <a:t>После выбора клетки второе нажатие</a:t>
          </a:r>
          <a:r>
            <a:rPr lang="en-US" dirty="0" smtClean="0"/>
            <a:t> </a:t>
          </a:r>
          <a:r>
            <a:rPr lang="ru-RU" dirty="0" smtClean="0"/>
            <a:t>на </a:t>
          </a:r>
          <a:r>
            <a:rPr lang="en-US" dirty="0" smtClean="0"/>
            <a:t>ENTER</a:t>
          </a:r>
          <a:r>
            <a:rPr lang="ru-RU" dirty="0" smtClean="0"/>
            <a:t> перемещает клетку </a:t>
          </a:r>
          <a:endParaRPr lang="ru-RU" dirty="0"/>
        </a:p>
      </dgm:t>
    </dgm:pt>
    <dgm:pt modelId="{9746E3C2-503A-41FB-8AF5-FD161FB9F391}" type="parTrans" cxnId="{954D329A-50AE-4771-AE9E-FB4D7F57AB81}">
      <dgm:prSet/>
      <dgm:spPr/>
      <dgm:t>
        <a:bodyPr/>
        <a:lstStyle/>
        <a:p>
          <a:endParaRPr lang="ru-RU"/>
        </a:p>
      </dgm:t>
    </dgm:pt>
    <dgm:pt modelId="{7F1F6D37-E552-46AF-A864-4AA293872272}" type="sibTrans" cxnId="{954D329A-50AE-4771-AE9E-FB4D7F57AB81}">
      <dgm:prSet/>
      <dgm:spPr/>
      <dgm:t>
        <a:bodyPr/>
        <a:lstStyle/>
        <a:p>
          <a:endParaRPr lang="ru-RU"/>
        </a:p>
      </dgm:t>
    </dgm:pt>
    <dgm:pt modelId="{22BB6FE5-7515-4CED-B873-FB4CFD422C3C}">
      <dgm:prSet phldrT="[Текст]"/>
      <dgm:spPr/>
      <dgm:t>
        <a:bodyPr/>
        <a:lstStyle/>
        <a:p>
          <a:r>
            <a:rPr lang="ru-RU" dirty="0" smtClean="0"/>
            <a:t>Сброс выбора клетки на </a:t>
          </a:r>
          <a:r>
            <a:rPr lang="en-US" dirty="0" smtClean="0"/>
            <a:t>BACKSPACE</a:t>
          </a:r>
          <a:endParaRPr lang="ru-RU" dirty="0"/>
        </a:p>
      </dgm:t>
    </dgm:pt>
    <dgm:pt modelId="{12A98637-1D04-4458-B0C8-9CC8E6E91D66}" type="parTrans" cxnId="{6F8BF9F5-EFE8-4632-9E1C-41DF97EACBB9}">
      <dgm:prSet/>
      <dgm:spPr/>
      <dgm:t>
        <a:bodyPr/>
        <a:lstStyle/>
        <a:p>
          <a:endParaRPr lang="ru-RU"/>
        </a:p>
      </dgm:t>
    </dgm:pt>
    <dgm:pt modelId="{06826F2B-B41E-4FA5-A140-AA8BEBB3D7CC}" type="sibTrans" cxnId="{6F8BF9F5-EFE8-4632-9E1C-41DF97EACBB9}">
      <dgm:prSet/>
      <dgm:spPr/>
      <dgm:t>
        <a:bodyPr/>
        <a:lstStyle/>
        <a:p>
          <a:endParaRPr lang="ru-RU"/>
        </a:p>
      </dgm:t>
    </dgm:pt>
    <dgm:pt modelId="{13323C0A-FC89-41BD-88A8-FD2F83985061}">
      <dgm:prSet phldrT="[Текст]"/>
      <dgm:spPr/>
      <dgm:t>
        <a:bodyPr/>
        <a:lstStyle/>
        <a:p>
          <a:r>
            <a:rPr lang="ru-RU" dirty="0" smtClean="0"/>
            <a:t>Возможность выхода в меню паузы на </a:t>
          </a:r>
          <a:r>
            <a:rPr lang="en-US" dirty="0" smtClean="0"/>
            <a:t>ESC</a:t>
          </a:r>
          <a:endParaRPr lang="ru-RU" dirty="0"/>
        </a:p>
      </dgm:t>
    </dgm:pt>
    <dgm:pt modelId="{BFBD512B-E992-4AA2-82B8-458A1A6404AE}" type="parTrans" cxnId="{9B6F944F-17E4-44AC-893A-2CD053E4AB0E}">
      <dgm:prSet/>
      <dgm:spPr/>
    </dgm:pt>
    <dgm:pt modelId="{70CAD2C8-2197-4D18-A23E-99E2F1334B85}" type="sibTrans" cxnId="{9B6F944F-17E4-44AC-893A-2CD053E4AB0E}">
      <dgm:prSet/>
      <dgm:spPr/>
    </dgm:pt>
    <dgm:pt modelId="{BC5C4FFE-80AF-49AE-AE70-620AE335AC81}" type="pres">
      <dgm:prSet presAssocID="{551BFCEA-4B2F-47AF-B141-B18E997A6DD1}" presName="diagram" presStyleCnt="0">
        <dgm:presLayoutVars>
          <dgm:dir/>
          <dgm:resizeHandles val="exact"/>
        </dgm:presLayoutVars>
      </dgm:prSet>
      <dgm:spPr/>
    </dgm:pt>
    <dgm:pt modelId="{D6D1A4CD-111F-4D90-B80C-53EC0095106D}" type="pres">
      <dgm:prSet presAssocID="{7B8150B5-2BFD-487E-9DF7-3306729E3EB3}" presName="node" presStyleLbl="node1" presStyleIdx="0" presStyleCnt="5" custLinFactX="10146" custLinFactNeighborX="100000" custLinFactNeighborY="603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79E7A9F-3326-4CD4-94B1-0A6589C1A1E0}" type="pres">
      <dgm:prSet presAssocID="{47DDF7B7-BD1C-4A40-A95A-354E68D63931}" presName="sibTrans" presStyleCnt="0"/>
      <dgm:spPr/>
    </dgm:pt>
    <dgm:pt modelId="{62351411-2B92-487D-B865-C24096EEDA1D}" type="pres">
      <dgm:prSet presAssocID="{36F6F946-9067-4FC8-9565-6B18E3B63ECE}" presName="node" presStyleLbl="node1" presStyleIdx="1" presStyleCnt="5" custLinFactX="-9114" custLinFactNeighborX="-100000" custLinFactNeighborY="6030">
        <dgm:presLayoutVars>
          <dgm:bulletEnabled val="1"/>
        </dgm:presLayoutVars>
      </dgm:prSet>
      <dgm:spPr/>
    </dgm:pt>
    <dgm:pt modelId="{AA92D753-6AA7-4C07-90B1-241111457AD5}" type="pres">
      <dgm:prSet presAssocID="{5086FDC3-4725-4174-B5B0-213902FBFB12}" presName="sibTrans" presStyleCnt="0"/>
      <dgm:spPr/>
    </dgm:pt>
    <dgm:pt modelId="{E8401EED-D813-41A3-9C5F-1057D7780485}" type="pres">
      <dgm:prSet presAssocID="{8CBB444B-9E82-436D-96DF-29341C3E892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B916AB-DD4F-43AB-990B-0639CF739D6D}" type="pres">
      <dgm:prSet presAssocID="{7F1F6D37-E552-46AF-A864-4AA293872272}" presName="sibTrans" presStyleCnt="0"/>
      <dgm:spPr/>
    </dgm:pt>
    <dgm:pt modelId="{C57EDA92-A038-4579-88D1-3A4A05DD3A5F}" type="pres">
      <dgm:prSet presAssocID="{22BB6FE5-7515-4CED-B873-FB4CFD422C3C}" presName="node" presStyleLbl="node1" presStyleIdx="3" presStyleCnt="5">
        <dgm:presLayoutVars>
          <dgm:bulletEnabled val="1"/>
        </dgm:presLayoutVars>
      </dgm:prSet>
      <dgm:spPr/>
    </dgm:pt>
    <dgm:pt modelId="{B6AB36E0-49BA-4AFF-9692-DA2A0C1845CF}" type="pres">
      <dgm:prSet presAssocID="{06826F2B-B41E-4FA5-A140-AA8BEBB3D7CC}" presName="sibTrans" presStyleCnt="0"/>
      <dgm:spPr/>
    </dgm:pt>
    <dgm:pt modelId="{3DEA5981-EA1B-431A-BCE7-4DDE46776811}" type="pres">
      <dgm:prSet presAssocID="{13323C0A-FC89-41BD-88A8-FD2F8398506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B6F944F-17E4-44AC-893A-2CD053E4AB0E}" srcId="{551BFCEA-4B2F-47AF-B141-B18E997A6DD1}" destId="{13323C0A-FC89-41BD-88A8-FD2F83985061}" srcOrd="4" destOrd="0" parTransId="{BFBD512B-E992-4AA2-82B8-458A1A6404AE}" sibTransId="{70CAD2C8-2197-4D18-A23E-99E2F1334B85}"/>
    <dgm:cxn modelId="{FF3EA7B2-41F6-4204-BB1B-3699C7D0FCB4}" type="presOf" srcId="{13323C0A-FC89-41BD-88A8-FD2F83985061}" destId="{3DEA5981-EA1B-431A-BCE7-4DDE46776811}" srcOrd="0" destOrd="0" presId="urn:microsoft.com/office/officeart/2005/8/layout/default"/>
    <dgm:cxn modelId="{954D329A-50AE-4771-AE9E-FB4D7F57AB81}" srcId="{551BFCEA-4B2F-47AF-B141-B18E997A6DD1}" destId="{8CBB444B-9E82-436D-96DF-29341C3E892D}" srcOrd="2" destOrd="0" parTransId="{9746E3C2-503A-41FB-8AF5-FD161FB9F391}" sibTransId="{7F1F6D37-E552-46AF-A864-4AA293872272}"/>
    <dgm:cxn modelId="{CBD75937-E77D-47C1-94D7-1589CC600C35}" type="presOf" srcId="{551BFCEA-4B2F-47AF-B141-B18E997A6DD1}" destId="{BC5C4FFE-80AF-49AE-AE70-620AE335AC81}" srcOrd="0" destOrd="0" presId="urn:microsoft.com/office/officeart/2005/8/layout/default"/>
    <dgm:cxn modelId="{1A99F690-C25F-49AA-A4BC-CF53B7E76CC5}" srcId="{551BFCEA-4B2F-47AF-B141-B18E997A6DD1}" destId="{7B8150B5-2BFD-487E-9DF7-3306729E3EB3}" srcOrd="0" destOrd="0" parTransId="{3E6E59DA-AC87-45AE-9619-BEDFF5BE4488}" sibTransId="{47DDF7B7-BD1C-4A40-A95A-354E68D63931}"/>
    <dgm:cxn modelId="{BB9992A8-47F5-402A-91D5-888BFAE131BC}" type="presOf" srcId="{22BB6FE5-7515-4CED-B873-FB4CFD422C3C}" destId="{C57EDA92-A038-4579-88D1-3A4A05DD3A5F}" srcOrd="0" destOrd="0" presId="urn:microsoft.com/office/officeart/2005/8/layout/default"/>
    <dgm:cxn modelId="{253BF78C-B7F0-4039-8350-690008126763}" srcId="{551BFCEA-4B2F-47AF-B141-B18E997A6DD1}" destId="{36F6F946-9067-4FC8-9565-6B18E3B63ECE}" srcOrd="1" destOrd="0" parTransId="{B27E0F64-78ED-4076-BCBB-C072C4D559A1}" sibTransId="{5086FDC3-4725-4174-B5B0-213902FBFB12}"/>
    <dgm:cxn modelId="{4AD12F8B-01AB-4AB6-9633-C80F92CC2B63}" type="presOf" srcId="{8CBB444B-9E82-436D-96DF-29341C3E892D}" destId="{E8401EED-D813-41A3-9C5F-1057D7780485}" srcOrd="0" destOrd="0" presId="urn:microsoft.com/office/officeart/2005/8/layout/default"/>
    <dgm:cxn modelId="{6F8BF9F5-EFE8-4632-9E1C-41DF97EACBB9}" srcId="{551BFCEA-4B2F-47AF-B141-B18E997A6DD1}" destId="{22BB6FE5-7515-4CED-B873-FB4CFD422C3C}" srcOrd="3" destOrd="0" parTransId="{12A98637-1D04-4458-B0C8-9CC8E6E91D66}" sibTransId="{06826F2B-B41E-4FA5-A140-AA8BEBB3D7CC}"/>
    <dgm:cxn modelId="{1D180683-2601-4673-BB09-05EA2D83DBF9}" type="presOf" srcId="{7B8150B5-2BFD-487E-9DF7-3306729E3EB3}" destId="{D6D1A4CD-111F-4D90-B80C-53EC0095106D}" srcOrd="0" destOrd="0" presId="urn:microsoft.com/office/officeart/2005/8/layout/default"/>
    <dgm:cxn modelId="{5EB64775-9E4E-4736-AD46-46CDDB01523E}" type="presOf" srcId="{36F6F946-9067-4FC8-9565-6B18E3B63ECE}" destId="{62351411-2B92-487D-B865-C24096EEDA1D}" srcOrd="0" destOrd="0" presId="urn:microsoft.com/office/officeart/2005/8/layout/default"/>
    <dgm:cxn modelId="{C3646025-479F-4967-90D2-539B42B45688}" type="presParOf" srcId="{BC5C4FFE-80AF-49AE-AE70-620AE335AC81}" destId="{D6D1A4CD-111F-4D90-B80C-53EC0095106D}" srcOrd="0" destOrd="0" presId="urn:microsoft.com/office/officeart/2005/8/layout/default"/>
    <dgm:cxn modelId="{F367BC2B-841A-4748-B30F-628F240C8BE0}" type="presParOf" srcId="{BC5C4FFE-80AF-49AE-AE70-620AE335AC81}" destId="{879E7A9F-3326-4CD4-94B1-0A6589C1A1E0}" srcOrd="1" destOrd="0" presId="urn:microsoft.com/office/officeart/2005/8/layout/default"/>
    <dgm:cxn modelId="{33A972A8-8950-4151-B061-676A787BF109}" type="presParOf" srcId="{BC5C4FFE-80AF-49AE-AE70-620AE335AC81}" destId="{62351411-2B92-487D-B865-C24096EEDA1D}" srcOrd="2" destOrd="0" presId="urn:microsoft.com/office/officeart/2005/8/layout/default"/>
    <dgm:cxn modelId="{84989F9F-720C-416F-BFD9-B74BD43434AC}" type="presParOf" srcId="{BC5C4FFE-80AF-49AE-AE70-620AE335AC81}" destId="{AA92D753-6AA7-4C07-90B1-241111457AD5}" srcOrd="3" destOrd="0" presId="urn:microsoft.com/office/officeart/2005/8/layout/default"/>
    <dgm:cxn modelId="{B8CC5EEC-9087-4A13-9DE5-9C90CC95E2CA}" type="presParOf" srcId="{BC5C4FFE-80AF-49AE-AE70-620AE335AC81}" destId="{E8401EED-D813-41A3-9C5F-1057D7780485}" srcOrd="4" destOrd="0" presId="urn:microsoft.com/office/officeart/2005/8/layout/default"/>
    <dgm:cxn modelId="{2F4D386A-9E5F-4B05-B1C6-831EBF509D4C}" type="presParOf" srcId="{BC5C4FFE-80AF-49AE-AE70-620AE335AC81}" destId="{B8B916AB-DD4F-43AB-990B-0639CF739D6D}" srcOrd="5" destOrd="0" presId="urn:microsoft.com/office/officeart/2005/8/layout/default"/>
    <dgm:cxn modelId="{C04CDBC7-8252-4E62-B717-3AEB3A1D26C6}" type="presParOf" srcId="{BC5C4FFE-80AF-49AE-AE70-620AE335AC81}" destId="{C57EDA92-A038-4579-88D1-3A4A05DD3A5F}" srcOrd="6" destOrd="0" presId="urn:microsoft.com/office/officeart/2005/8/layout/default"/>
    <dgm:cxn modelId="{D7035956-DCA2-4D34-8960-184E336CC27A}" type="presParOf" srcId="{BC5C4FFE-80AF-49AE-AE70-620AE335AC81}" destId="{B6AB36E0-49BA-4AFF-9692-DA2A0C1845CF}" srcOrd="7" destOrd="0" presId="urn:microsoft.com/office/officeart/2005/8/layout/default"/>
    <dgm:cxn modelId="{496DE2CB-254F-4649-B5FE-871C5BA2B94E}" type="presParOf" srcId="{BC5C4FFE-80AF-49AE-AE70-620AE335AC81}" destId="{3DEA5981-EA1B-431A-BCE7-4DDE4677681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C8E314-5E89-47AC-9E45-5DD8865B0AF0}" type="doc">
      <dgm:prSet loTypeId="urn:microsoft.com/office/officeart/2005/8/layout/cycle5" loCatId="cycl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F4819D4E-7DE1-474F-B783-A138638EEAF5}">
      <dgm:prSet phldrT="[Текст]"/>
      <dgm:spPr/>
      <dgm:t>
        <a:bodyPr/>
        <a:lstStyle/>
        <a:p>
          <a:r>
            <a:rPr lang="ru-RU" dirty="0" smtClean="0"/>
            <a:t>Поиск всех доступных шагов</a:t>
          </a:r>
          <a:endParaRPr lang="ru-RU" dirty="0"/>
        </a:p>
      </dgm:t>
    </dgm:pt>
    <dgm:pt modelId="{7B768DBC-67C4-4447-B81E-DEA128890128}" type="parTrans" cxnId="{280C0B72-A87F-4AA7-8D17-24059F8A38D3}">
      <dgm:prSet/>
      <dgm:spPr/>
      <dgm:t>
        <a:bodyPr/>
        <a:lstStyle/>
        <a:p>
          <a:endParaRPr lang="ru-RU"/>
        </a:p>
      </dgm:t>
    </dgm:pt>
    <dgm:pt modelId="{11D72E32-BB10-4045-8B0F-D8F7375E195B}" type="sibTrans" cxnId="{280C0B72-A87F-4AA7-8D17-24059F8A38D3}">
      <dgm:prSet/>
      <dgm:spPr/>
      <dgm:t>
        <a:bodyPr/>
        <a:lstStyle/>
        <a:p>
          <a:endParaRPr lang="ru-RU"/>
        </a:p>
      </dgm:t>
    </dgm:pt>
    <dgm:pt modelId="{5B65547F-E816-4670-9583-6B9C907621FF}">
      <dgm:prSet phldrT="[Текст]"/>
      <dgm:spPr/>
      <dgm:t>
        <a:bodyPr/>
        <a:lstStyle/>
        <a:p>
          <a:r>
            <a:rPr lang="ru-RU" dirty="0" smtClean="0"/>
            <a:t>Перебор каждого шага</a:t>
          </a:r>
          <a:endParaRPr lang="ru-RU" dirty="0"/>
        </a:p>
      </dgm:t>
    </dgm:pt>
    <dgm:pt modelId="{45BD4969-5DD6-4592-BE43-273ED91F69B9}" type="parTrans" cxnId="{FA9CA93D-8DD4-4120-8E8E-97D95DC6C526}">
      <dgm:prSet/>
      <dgm:spPr/>
      <dgm:t>
        <a:bodyPr/>
        <a:lstStyle/>
        <a:p>
          <a:endParaRPr lang="ru-RU"/>
        </a:p>
      </dgm:t>
    </dgm:pt>
    <dgm:pt modelId="{60B8C68B-76CE-4F9A-9956-01C04A771028}" type="sibTrans" cxnId="{FA9CA93D-8DD4-4120-8E8E-97D95DC6C526}">
      <dgm:prSet/>
      <dgm:spPr/>
      <dgm:t>
        <a:bodyPr/>
        <a:lstStyle/>
        <a:p>
          <a:endParaRPr lang="ru-RU"/>
        </a:p>
      </dgm:t>
    </dgm:pt>
    <dgm:pt modelId="{0B796B7C-5EF5-4172-A5A4-DE8B19FEBC7C}">
      <dgm:prSet phldrT="[Текст]"/>
      <dgm:spPr/>
      <dgm:t>
        <a:bodyPr/>
        <a:lstStyle/>
        <a:p>
          <a:r>
            <a:rPr lang="ru-RU" dirty="0" smtClean="0"/>
            <a:t>Предсказывание на 1 ход вперед ситуации на поле</a:t>
          </a:r>
          <a:endParaRPr lang="ru-RU" dirty="0"/>
        </a:p>
      </dgm:t>
    </dgm:pt>
    <dgm:pt modelId="{96AFEBDD-69D8-4602-9EEB-1AE381463D1F}" type="parTrans" cxnId="{EF119F44-34B4-4C38-9B72-1D7F6DD49B4F}">
      <dgm:prSet/>
      <dgm:spPr/>
      <dgm:t>
        <a:bodyPr/>
        <a:lstStyle/>
        <a:p>
          <a:endParaRPr lang="ru-RU"/>
        </a:p>
      </dgm:t>
    </dgm:pt>
    <dgm:pt modelId="{FDD897EB-E12D-4735-957C-A803FA7D49C4}" type="sibTrans" cxnId="{EF119F44-34B4-4C38-9B72-1D7F6DD49B4F}">
      <dgm:prSet/>
      <dgm:spPr>
        <a:ln>
          <a:solidFill>
            <a:schemeClr val="tx1"/>
          </a:solidFill>
        </a:ln>
      </dgm:spPr>
      <dgm:t>
        <a:bodyPr/>
        <a:lstStyle/>
        <a:p>
          <a:endParaRPr lang="ru-RU"/>
        </a:p>
      </dgm:t>
    </dgm:pt>
    <dgm:pt modelId="{8B4603B1-5A1B-4C76-919C-049D9B6E74EE}">
      <dgm:prSet phldrT="[Текст]"/>
      <dgm:spPr/>
      <dgm:t>
        <a:bodyPr/>
        <a:lstStyle/>
        <a:p>
          <a:r>
            <a:rPr lang="ru-RU" dirty="0" smtClean="0"/>
            <a:t>Выбор максимальной оценки хода</a:t>
          </a:r>
          <a:endParaRPr lang="ru-RU" dirty="0"/>
        </a:p>
      </dgm:t>
    </dgm:pt>
    <dgm:pt modelId="{72C10115-C3DE-424F-B920-CB41349C5F4F}" type="parTrans" cxnId="{A5AE4BEB-8F03-4C30-AA87-E46E9D8653C4}">
      <dgm:prSet/>
      <dgm:spPr/>
      <dgm:t>
        <a:bodyPr/>
        <a:lstStyle/>
        <a:p>
          <a:endParaRPr lang="ru-RU"/>
        </a:p>
      </dgm:t>
    </dgm:pt>
    <dgm:pt modelId="{777AA00E-DFA2-4A29-9118-9BA6C650FDA0}" type="sibTrans" cxnId="{A5AE4BEB-8F03-4C30-AA87-E46E9D8653C4}">
      <dgm:prSet/>
      <dgm:spPr/>
      <dgm:t>
        <a:bodyPr/>
        <a:lstStyle/>
        <a:p>
          <a:endParaRPr lang="ru-RU"/>
        </a:p>
      </dgm:t>
    </dgm:pt>
    <dgm:pt modelId="{E521219F-2919-495D-88A3-EF2F0A4DC1EA}">
      <dgm:prSet phldrT="[Текст]"/>
      <dgm:spPr/>
      <dgm:t>
        <a:bodyPr/>
        <a:lstStyle/>
        <a:p>
          <a:r>
            <a:rPr lang="ru-RU" dirty="0" smtClean="0"/>
            <a:t>В случае одинаковых оценок хода:</a:t>
          </a:r>
          <a:br>
            <a:rPr lang="ru-RU" dirty="0" smtClean="0"/>
          </a:br>
          <a:r>
            <a:rPr lang="ru-RU" dirty="0" smtClean="0"/>
            <a:t>Случайный выбор</a:t>
          </a:r>
          <a:endParaRPr lang="ru-RU" dirty="0"/>
        </a:p>
      </dgm:t>
    </dgm:pt>
    <dgm:pt modelId="{0ABA506C-B394-4B14-8EE8-C930A104D17A}" type="parTrans" cxnId="{B5BDED60-88E7-4C55-B3BD-58405C603BC7}">
      <dgm:prSet/>
      <dgm:spPr/>
      <dgm:t>
        <a:bodyPr/>
        <a:lstStyle/>
        <a:p>
          <a:endParaRPr lang="ru-RU"/>
        </a:p>
      </dgm:t>
    </dgm:pt>
    <dgm:pt modelId="{626ACBE3-18E7-4AE5-8A7B-5CD84B50D612}" type="sibTrans" cxnId="{B5BDED60-88E7-4C55-B3BD-58405C603BC7}">
      <dgm:prSet/>
      <dgm:spPr/>
      <dgm:t>
        <a:bodyPr/>
        <a:lstStyle/>
        <a:p>
          <a:endParaRPr lang="ru-RU"/>
        </a:p>
      </dgm:t>
    </dgm:pt>
    <dgm:pt modelId="{F23DF872-2991-48FB-BEA3-33B07B965D3A}">
      <dgm:prSet phldrT="[Текст]"/>
      <dgm:spPr/>
      <dgm:t>
        <a:bodyPr/>
        <a:lstStyle/>
        <a:p>
          <a:r>
            <a:rPr lang="ru-RU" dirty="0" smtClean="0"/>
            <a:t>Оценка каждого шага</a:t>
          </a:r>
          <a:endParaRPr lang="ru-RU" dirty="0"/>
        </a:p>
      </dgm:t>
    </dgm:pt>
    <dgm:pt modelId="{410B5AFA-DBE9-4B11-8621-5219F845E553}" type="parTrans" cxnId="{FE9D7688-2469-486D-9A4E-956C424068C2}">
      <dgm:prSet/>
      <dgm:spPr/>
      <dgm:t>
        <a:bodyPr/>
        <a:lstStyle/>
        <a:p>
          <a:endParaRPr lang="ru-RU"/>
        </a:p>
      </dgm:t>
    </dgm:pt>
    <dgm:pt modelId="{98EE403F-7B90-4EDC-A958-6011532ECEDF}" type="sibTrans" cxnId="{FE9D7688-2469-486D-9A4E-956C424068C2}">
      <dgm:prSet/>
      <dgm:spPr/>
      <dgm:t>
        <a:bodyPr/>
        <a:lstStyle/>
        <a:p>
          <a:endParaRPr lang="ru-RU"/>
        </a:p>
      </dgm:t>
    </dgm:pt>
    <dgm:pt modelId="{ACFB9C03-E357-4C59-A671-1A3E086B569F}">
      <dgm:prSet phldrT="[Текст]"/>
      <dgm:spPr/>
      <dgm:t>
        <a:bodyPr/>
        <a:lstStyle/>
        <a:p>
          <a:r>
            <a:rPr lang="ru-RU" dirty="0" smtClean="0"/>
            <a:t>Выдача действия в модуль виртуального игрока и передача хода</a:t>
          </a:r>
          <a:endParaRPr lang="ru-RU" dirty="0"/>
        </a:p>
      </dgm:t>
    </dgm:pt>
    <dgm:pt modelId="{967343DF-348A-45B0-B32B-59AC8930A261}" type="parTrans" cxnId="{57CFB07E-938A-4E7B-933C-E5347F267E8D}">
      <dgm:prSet/>
      <dgm:spPr/>
      <dgm:t>
        <a:bodyPr/>
        <a:lstStyle/>
        <a:p>
          <a:endParaRPr lang="ru-RU"/>
        </a:p>
      </dgm:t>
    </dgm:pt>
    <dgm:pt modelId="{05631910-AFA0-487E-9147-1382EF0E7B0B}" type="sibTrans" cxnId="{57CFB07E-938A-4E7B-933C-E5347F267E8D}">
      <dgm:prSet/>
      <dgm:spPr/>
      <dgm:t>
        <a:bodyPr/>
        <a:lstStyle/>
        <a:p>
          <a:endParaRPr lang="ru-RU"/>
        </a:p>
      </dgm:t>
    </dgm:pt>
    <dgm:pt modelId="{684E935D-58A2-4F97-9A0D-CC34ABB36EFB}" type="pres">
      <dgm:prSet presAssocID="{0EC8E314-5E89-47AC-9E45-5DD8865B0AF0}" presName="cycle" presStyleCnt="0">
        <dgm:presLayoutVars>
          <dgm:dir/>
          <dgm:resizeHandles val="exact"/>
        </dgm:presLayoutVars>
      </dgm:prSet>
      <dgm:spPr/>
    </dgm:pt>
    <dgm:pt modelId="{E2D1D229-3FD4-43C6-A5C1-16919E292E06}" type="pres">
      <dgm:prSet presAssocID="{F4819D4E-7DE1-474F-B783-A138638EEAF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D5D9D6-0F4F-49CE-A28D-9C2FB867A40B}" type="pres">
      <dgm:prSet presAssocID="{F4819D4E-7DE1-474F-B783-A138638EEAF5}" presName="spNode" presStyleCnt="0"/>
      <dgm:spPr/>
    </dgm:pt>
    <dgm:pt modelId="{3C443777-9BB5-4DC6-9894-3D31447F1938}" type="pres">
      <dgm:prSet presAssocID="{11D72E32-BB10-4045-8B0F-D8F7375E195B}" presName="sibTrans" presStyleLbl="sibTrans1D1" presStyleIdx="0" presStyleCnt="7"/>
      <dgm:spPr/>
    </dgm:pt>
    <dgm:pt modelId="{BE5B29A2-557F-4EA1-8D6A-28FE2E134A40}" type="pres">
      <dgm:prSet presAssocID="{5B65547F-E816-4670-9583-6B9C907621F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A4540A-755B-4392-A994-5DF80A8175C3}" type="pres">
      <dgm:prSet presAssocID="{5B65547F-E816-4670-9583-6B9C907621FF}" presName="spNode" presStyleCnt="0"/>
      <dgm:spPr/>
    </dgm:pt>
    <dgm:pt modelId="{75F1E06D-A1ED-4767-85CA-43C0820CFACC}" type="pres">
      <dgm:prSet presAssocID="{60B8C68B-76CE-4F9A-9956-01C04A771028}" presName="sibTrans" presStyleLbl="sibTrans1D1" presStyleIdx="1" presStyleCnt="7"/>
      <dgm:spPr/>
    </dgm:pt>
    <dgm:pt modelId="{CF71B5C2-3209-4114-850B-0E8162806DD8}" type="pres">
      <dgm:prSet presAssocID="{F23DF872-2991-48FB-BEA3-33B07B965D3A}" presName="node" presStyleLbl="node1" presStyleIdx="2" presStyleCnt="7">
        <dgm:presLayoutVars>
          <dgm:bulletEnabled val="1"/>
        </dgm:presLayoutVars>
      </dgm:prSet>
      <dgm:spPr/>
    </dgm:pt>
    <dgm:pt modelId="{74F6ECA9-49AC-4FC8-9CAF-E35B40E288BA}" type="pres">
      <dgm:prSet presAssocID="{F23DF872-2991-48FB-BEA3-33B07B965D3A}" presName="spNode" presStyleCnt="0"/>
      <dgm:spPr/>
    </dgm:pt>
    <dgm:pt modelId="{B5CFD76B-5DF0-4A4C-B017-B746147E0C3C}" type="pres">
      <dgm:prSet presAssocID="{98EE403F-7B90-4EDC-A958-6011532ECEDF}" presName="sibTrans" presStyleLbl="sibTrans1D1" presStyleIdx="2" presStyleCnt="7"/>
      <dgm:spPr/>
    </dgm:pt>
    <dgm:pt modelId="{772B463D-0BF1-4781-9FCC-8ADBD5D74F44}" type="pres">
      <dgm:prSet presAssocID="{0B796B7C-5EF5-4172-A5A4-DE8B19FEBC7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4B1A03-5F88-4272-9C79-69A442A90817}" type="pres">
      <dgm:prSet presAssocID="{0B796B7C-5EF5-4172-A5A4-DE8B19FEBC7C}" presName="spNode" presStyleCnt="0"/>
      <dgm:spPr/>
    </dgm:pt>
    <dgm:pt modelId="{85D51D58-9019-488C-BF97-68A6DF86F51E}" type="pres">
      <dgm:prSet presAssocID="{FDD897EB-E12D-4735-957C-A803FA7D49C4}" presName="sibTrans" presStyleLbl="sibTrans1D1" presStyleIdx="3" presStyleCnt="7"/>
      <dgm:spPr/>
    </dgm:pt>
    <dgm:pt modelId="{0FFBB323-5775-4C0F-A363-5E5F970FF623}" type="pres">
      <dgm:prSet presAssocID="{8B4603B1-5A1B-4C76-919C-049D9B6E74E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EB747D-852E-4A2A-8E3F-19A338BCFAB5}" type="pres">
      <dgm:prSet presAssocID="{8B4603B1-5A1B-4C76-919C-049D9B6E74EE}" presName="spNode" presStyleCnt="0"/>
      <dgm:spPr/>
    </dgm:pt>
    <dgm:pt modelId="{E53CF0AE-136A-437A-9B91-0D03F040342B}" type="pres">
      <dgm:prSet presAssocID="{777AA00E-DFA2-4A29-9118-9BA6C650FDA0}" presName="sibTrans" presStyleLbl="sibTrans1D1" presStyleIdx="4" presStyleCnt="7"/>
      <dgm:spPr/>
    </dgm:pt>
    <dgm:pt modelId="{49CFB56A-03D5-4CE4-8016-0E72D50BEAB3}" type="pres">
      <dgm:prSet presAssocID="{E521219F-2919-495D-88A3-EF2F0A4DC1E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0B31D2-29F4-42B1-97DB-D7F306DDEA1C}" type="pres">
      <dgm:prSet presAssocID="{E521219F-2919-495D-88A3-EF2F0A4DC1EA}" presName="spNode" presStyleCnt="0"/>
      <dgm:spPr/>
    </dgm:pt>
    <dgm:pt modelId="{93DFC711-E0C4-4CBC-B96C-960657971873}" type="pres">
      <dgm:prSet presAssocID="{626ACBE3-18E7-4AE5-8A7B-5CD84B50D612}" presName="sibTrans" presStyleLbl="sibTrans1D1" presStyleIdx="5" presStyleCnt="7"/>
      <dgm:spPr/>
    </dgm:pt>
    <dgm:pt modelId="{B33CCA25-A88F-4614-AFFC-214DA04C0D6C}" type="pres">
      <dgm:prSet presAssocID="{ACFB9C03-E357-4C59-A671-1A3E086B569F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8312F8-2288-477F-BC20-40A0C9F21C8D}" type="pres">
      <dgm:prSet presAssocID="{ACFB9C03-E357-4C59-A671-1A3E086B569F}" presName="spNode" presStyleCnt="0"/>
      <dgm:spPr/>
    </dgm:pt>
    <dgm:pt modelId="{C146462F-4D73-4042-A663-91C3E65905C3}" type="pres">
      <dgm:prSet presAssocID="{05631910-AFA0-487E-9147-1382EF0E7B0B}" presName="sibTrans" presStyleLbl="sibTrans1D1" presStyleIdx="6" presStyleCnt="7"/>
      <dgm:spPr/>
    </dgm:pt>
  </dgm:ptLst>
  <dgm:cxnLst>
    <dgm:cxn modelId="{FA9CA93D-8DD4-4120-8E8E-97D95DC6C526}" srcId="{0EC8E314-5E89-47AC-9E45-5DD8865B0AF0}" destId="{5B65547F-E816-4670-9583-6B9C907621FF}" srcOrd="1" destOrd="0" parTransId="{45BD4969-5DD6-4592-BE43-273ED91F69B9}" sibTransId="{60B8C68B-76CE-4F9A-9956-01C04A771028}"/>
    <dgm:cxn modelId="{B92B890C-9883-4FA4-A5F9-324CB4607956}" type="presOf" srcId="{98EE403F-7B90-4EDC-A958-6011532ECEDF}" destId="{B5CFD76B-5DF0-4A4C-B017-B746147E0C3C}" srcOrd="0" destOrd="0" presId="urn:microsoft.com/office/officeart/2005/8/layout/cycle5"/>
    <dgm:cxn modelId="{52B32F50-B45D-4ED9-A805-BA4ECB9B049A}" type="presOf" srcId="{ACFB9C03-E357-4C59-A671-1A3E086B569F}" destId="{B33CCA25-A88F-4614-AFFC-214DA04C0D6C}" srcOrd="0" destOrd="0" presId="urn:microsoft.com/office/officeart/2005/8/layout/cycle5"/>
    <dgm:cxn modelId="{57CFB07E-938A-4E7B-933C-E5347F267E8D}" srcId="{0EC8E314-5E89-47AC-9E45-5DD8865B0AF0}" destId="{ACFB9C03-E357-4C59-A671-1A3E086B569F}" srcOrd="6" destOrd="0" parTransId="{967343DF-348A-45B0-B32B-59AC8930A261}" sibTransId="{05631910-AFA0-487E-9147-1382EF0E7B0B}"/>
    <dgm:cxn modelId="{5E662E9E-A106-4E78-9C83-676FD514ADCC}" type="presOf" srcId="{5B65547F-E816-4670-9583-6B9C907621FF}" destId="{BE5B29A2-557F-4EA1-8D6A-28FE2E134A40}" srcOrd="0" destOrd="0" presId="urn:microsoft.com/office/officeart/2005/8/layout/cycle5"/>
    <dgm:cxn modelId="{EF119F44-34B4-4C38-9B72-1D7F6DD49B4F}" srcId="{0EC8E314-5E89-47AC-9E45-5DD8865B0AF0}" destId="{0B796B7C-5EF5-4172-A5A4-DE8B19FEBC7C}" srcOrd="3" destOrd="0" parTransId="{96AFEBDD-69D8-4602-9EEB-1AE381463D1F}" sibTransId="{FDD897EB-E12D-4735-957C-A803FA7D49C4}"/>
    <dgm:cxn modelId="{1CB14FD6-2CFE-4687-A416-FBA05B297072}" type="presOf" srcId="{05631910-AFA0-487E-9147-1382EF0E7B0B}" destId="{C146462F-4D73-4042-A663-91C3E65905C3}" srcOrd="0" destOrd="0" presId="urn:microsoft.com/office/officeart/2005/8/layout/cycle5"/>
    <dgm:cxn modelId="{E61083F4-96F4-44DD-8021-85220D2F7938}" type="presOf" srcId="{E521219F-2919-495D-88A3-EF2F0A4DC1EA}" destId="{49CFB56A-03D5-4CE4-8016-0E72D50BEAB3}" srcOrd="0" destOrd="0" presId="urn:microsoft.com/office/officeart/2005/8/layout/cycle5"/>
    <dgm:cxn modelId="{08A5B12E-FE46-44EA-9832-FA554B67748E}" type="presOf" srcId="{626ACBE3-18E7-4AE5-8A7B-5CD84B50D612}" destId="{93DFC711-E0C4-4CBC-B96C-960657971873}" srcOrd="0" destOrd="0" presId="urn:microsoft.com/office/officeart/2005/8/layout/cycle5"/>
    <dgm:cxn modelId="{CCDF838F-5761-443C-860F-F22F4F794D54}" type="presOf" srcId="{F23DF872-2991-48FB-BEA3-33B07B965D3A}" destId="{CF71B5C2-3209-4114-850B-0E8162806DD8}" srcOrd="0" destOrd="0" presId="urn:microsoft.com/office/officeart/2005/8/layout/cycle5"/>
    <dgm:cxn modelId="{280C0B72-A87F-4AA7-8D17-24059F8A38D3}" srcId="{0EC8E314-5E89-47AC-9E45-5DD8865B0AF0}" destId="{F4819D4E-7DE1-474F-B783-A138638EEAF5}" srcOrd="0" destOrd="0" parTransId="{7B768DBC-67C4-4447-B81E-DEA128890128}" sibTransId="{11D72E32-BB10-4045-8B0F-D8F7375E195B}"/>
    <dgm:cxn modelId="{FE9D7688-2469-486D-9A4E-956C424068C2}" srcId="{0EC8E314-5E89-47AC-9E45-5DD8865B0AF0}" destId="{F23DF872-2991-48FB-BEA3-33B07B965D3A}" srcOrd="2" destOrd="0" parTransId="{410B5AFA-DBE9-4B11-8621-5219F845E553}" sibTransId="{98EE403F-7B90-4EDC-A958-6011532ECEDF}"/>
    <dgm:cxn modelId="{425C15D6-AAEE-4980-AA73-11F58F067195}" type="presOf" srcId="{0B796B7C-5EF5-4172-A5A4-DE8B19FEBC7C}" destId="{772B463D-0BF1-4781-9FCC-8ADBD5D74F44}" srcOrd="0" destOrd="0" presId="urn:microsoft.com/office/officeart/2005/8/layout/cycle5"/>
    <dgm:cxn modelId="{67CD0227-B573-4230-B2EC-00FC00E241E9}" type="presOf" srcId="{8B4603B1-5A1B-4C76-919C-049D9B6E74EE}" destId="{0FFBB323-5775-4C0F-A363-5E5F970FF623}" srcOrd="0" destOrd="0" presId="urn:microsoft.com/office/officeart/2005/8/layout/cycle5"/>
    <dgm:cxn modelId="{2E05D72F-4C20-446D-AFA1-4DCDFBD19C97}" type="presOf" srcId="{60B8C68B-76CE-4F9A-9956-01C04A771028}" destId="{75F1E06D-A1ED-4767-85CA-43C0820CFACC}" srcOrd="0" destOrd="0" presId="urn:microsoft.com/office/officeart/2005/8/layout/cycle5"/>
    <dgm:cxn modelId="{B5BDED60-88E7-4C55-B3BD-58405C603BC7}" srcId="{0EC8E314-5E89-47AC-9E45-5DD8865B0AF0}" destId="{E521219F-2919-495D-88A3-EF2F0A4DC1EA}" srcOrd="5" destOrd="0" parTransId="{0ABA506C-B394-4B14-8EE8-C930A104D17A}" sibTransId="{626ACBE3-18E7-4AE5-8A7B-5CD84B50D612}"/>
    <dgm:cxn modelId="{2B9738EB-0FD9-46BA-AC45-7B3D24E83251}" type="presOf" srcId="{777AA00E-DFA2-4A29-9118-9BA6C650FDA0}" destId="{E53CF0AE-136A-437A-9B91-0D03F040342B}" srcOrd="0" destOrd="0" presId="urn:microsoft.com/office/officeart/2005/8/layout/cycle5"/>
    <dgm:cxn modelId="{E20DA032-5013-407A-ABA1-1AEDC8EFCE58}" type="presOf" srcId="{0EC8E314-5E89-47AC-9E45-5DD8865B0AF0}" destId="{684E935D-58A2-4F97-9A0D-CC34ABB36EFB}" srcOrd="0" destOrd="0" presId="urn:microsoft.com/office/officeart/2005/8/layout/cycle5"/>
    <dgm:cxn modelId="{709E14B5-6559-495C-9E0D-4BC3C952B82B}" type="presOf" srcId="{F4819D4E-7DE1-474F-B783-A138638EEAF5}" destId="{E2D1D229-3FD4-43C6-A5C1-16919E292E06}" srcOrd="0" destOrd="0" presId="urn:microsoft.com/office/officeart/2005/8/layout/cycle5"/>
    <dgm:cxn modelId="{A5AE4BEB-8F03-4C30-AA87-E46E9D8653C4}" srcId="{0EC8E314-5E89-47AC-9E45-5DD8865B0AF0}" destId="{8B4603B1-5A1B-4C76-919C-049D9B6E74EE}" srcOrd="4" destOrd="0" parTransId="{72C10115-C3DE-424F-B920-CB41349C5F4F}" sibTransId="{777AA00E-DFA2-4A29-9118-9BA6C650FDA0}"/>
    <dgm:cxn modelId="{F40BE0F5-FCE9-40D7-AC75-E371C1A6CD87}" type="presOf" srcId="{FDD897EB-E12D-4735-957C-A803FA7D49C4}" destId="{85D51D58-9019-488C-BF97-68A6DF86F51E}" srcOrd="0" destOrd="0" presId="urn:microsoft.com/office/officeart/2005/8/layout/cycle5"/>
    <dgm:cxn modelId="{8C5EF203-EA45-41BE-AC42-6D126B19FD4D}" type="presOf" srcId="{11D72E32-BB10-4045-8B0F-D8F7375E195B}" destId="{3C443777-9BB5-4DC6-9894-3D31447F1938}" srcOrd="0" destOrd="0" presId="urn:microsoft.com/office/officeart/2005/8/layout/cycle5"/>
    <dgm:cxn modelId="{3DFE1A04-FBF6-4513-BF9A-62E4656684F4}" type="presParOf" srcId="{684E935D-58A2-4F97-9A0D-CC34ABB36EFB}" destId="{E2D1D229-3FD4-43C6-A5C1-16919E292E06}" srcOrd="0" destOrd="0" presId="urn:microsoft.com/office/officeart/2005/8/layout/cycle5"/>
    <dgm:cxn modelId="{CE2ABF8C-878A-47C2-8787-A7A20B8C7AA5}" type="presParOf" srcId="{684E935D-58A2-4F97-9A0D-CC34ABB36EFB}" destId="{F4D5D9D6-0F4F-49CE-A28D-9C2FB867A40B}" srcOrd="1" destOrd="0" presId="urn:microsoft.com/office/officeart/2005/8/layout/cycle5"/>
    <dgm:cxn modelId="{782E9F41-B1D5-4036-A748-BE345A52B029}" type="presParOf" srcId="{684E935D-58A2-4F97-9A0D-CC34ABB36EFB}" destId="{3C443777-9BB5-4DC6-9894-3D31447F1938}" srcOrd="2" destOrd="0" presId="urn:microsoft.com/office/officeart/2005/8/layout/cycle5"/>
    <dgm:cxn modelId="{F89677F5-3C23-4E8C-B4BA-D2DEA34E91F1}" type="presParOf" srcId="{684E935D-58A2-4F97-9A0D-CC34ABB36EFB}" destId="{BE5B29A2-557F-4EA1-8D6A-28FE2E134A40}" srcOrd="3" destOrd="0" presId="urn:microsoft.com/office/officeart/2005/8/layout/cycle5"/>
    <dgm:cxn modelId="{B97CEC7C-EF6D-44C4-9D6D-65BFE37C748D}" type="presParOf" srcId="{684E935D-58A2-4F97-9A0D-CC34ABB36EFB}" destId="{BDA4540A-755B-4392-A994-5DF80A8175C3}" srcOrd="4" destOrd="0" presId="urn:microsoft.com/office/officeart/2005/8/layout/cycle5"/>
    <dgm:cxn modelId="{D2902781-D398-4D44-A122-78FC4D2E7C49}" type="presParOf" srcId="{684E935D-58A2-4F97-9A0D-CC34ABB36EFB}" destId="{75F1E06D-A1ED-4767-85CA-43C0820CFACC}" srcOrd="5" destOrd="0" presId="urn:microsoft.com/office/officeart/2005/8/layout/cycle5"/>
    <dgm:cxn modelId="{E080716B-87DC-4D93-AD12-5CBA4B4AB5B8}" type="presParOf" srcId="{684E935D-58A2-4F97-9A0D-CC34ABB36EFB}" destId="{CF71B5C2-3209-4114-850B-0E8162806DD8}" srcOrd="6" destOrd="0" presId="urn:microsoft.com/office/officeart/2005/8/layout/cycle5"/>
    <dgm:cxn modelId="{F18750F9-736D-4054-8CA3-089582BD0BB9}" type="presParOf" srcId="{684E935D-58A2-4F97-9A0D-CC34ABB36EFB}" destId="{74F6ECA9-49AC-4FC8-9CAF-E35B40E288BA}" srcOrd="7" destOrd="0" presId="urn:microsoft.com/office/officeart/2005/8/layout/cycle5"/>
    <dgm:cxn modelId="{A9FA8F78-CEEC-4088-B29D-A056C8ECD936}" type="presParOf" srcId="{684E935D-58A2-4F97-9A0D-CC34ABB36EFB}" destId="{B5CFD76B-5DF0-4A4C-B017-B746147E0C3C}" srcOrd="8" destOrd="0" presId="urn:microsoft.com/office/officeart/2005/8/layout/cycle5"/>
    <dgm:cxn modelId="{06D5F1DD-A35D-4B5B-AEE2-2C40358621AC}" type="presParOf" srcId="{684E935D-58A2-4F97-9A0D-CC34ABB36EFB}" destId="{772B463D-0BF1-4781-9FCC-8ADBD5D74F44}" srcOrd="9" destOrd="0" presId="urn:microsoft.com/office/officeart/2005/8/layout/cycle5"/>
    <dgm:cxn modelId="{2FC57D7B-CCB1-4A1B-98A8-7DED793F884D}" type="presParOf" srcId="{684E935D-58A2-4F97-9A0D-CC34ABB36EFB}" destId="{F74B1A03-5F88-4272-9C79-69A442A90817}" srcOrd="10" destOrd="0" presId="urn:microsoft.com/office/officeart/2005/8/layout/cycle5"/>
    <dgm:cxn modelId="{FADDC394-9515-431F-969B-38F7FAF7F3A1}" type="presParOf" srcId="{684E935D-58A2-4F97-9A0D-CC34ABB36EFB}" destId="{85D51D58-9019-488C-BF97-68A6DF86F51E}" srcOrd="11" destOrd="0" presId="urn:microsoft.com/office/officeart/2005/8/layout/cycle5"/>
    <dgm:cxn modelId="{40DF64D2-85AB-4394-B9F7-61E7E5BCE3B5}" type="presParOf" srcId="{684E935D-58A2-4F97-9A0D-CC34ABB36EFB}" destId="{0FFBB323-5775-4C0F-A363-5E5F970FF623}" srcOrd="12" destOrd="0" presId="urn:microsoft.com/office/officeart/2005/8/layout/cycle5"/>
    <dgm:cxn modelId="{63218B80-FA5B-4967-92E2-1ED7E48CDCAC}" type="presParOf" srcId="{684E935D-58A2-4F97-9A0D-CC34ABB36EFB}" destId="{1EEB747D-852E-4A2A-8E3F-19A338BCFAB5}" srcOrd="13" destOrd="0" presId="urn:microsoft.com/office/officeart/2005/8/layout/cycle5"/>
    <dgm:cxn modelId="{B60959A1-BB20-496E-B230-6ADA5637C2EE}" type="presParOf" srcId="{684E935D-58A2-4F97-9A0D-CC34ABB36EFB}" destId="{E53CF0AE-136A-437A-9B91-0D03F040342B}" srcOrd="14" destOrd="0" presId="urn:microsoft.com/office/officeart/2005/8/layout/cycle5"/>
    <dgm:cxn modelId="{EA9458D2-0800-4748-A017-E3EAD64D0CC0}" type="presParOf" srcId="{684E935D-58A2-4F97-9A0D-CC34ABB36EFB}" destId="{49CFB56A-03D5-4CE4-8016-0E72D50BEAB3}" srcOrd="15" destOrd="0" presId="urn:microsoft.com/office/officeart/2005/8/layout/cycle5"/>
    <dgm:cxn modelId="{71B03D32-70A7-490F-91E7-867676A59503}" type="presParOf" srcId="{684E935D-58A2-4F97-9A0D-CC34ABB36EFB}" destId="{390B31D2-29F4-42B1-97DB-D7F306DDEA1C}" srcOrd="16" destOrd="0" presId="urn:microsoft.com/office/officeart/2005/8/layout/cycle5"/>
    <dgm:cxn modelId="{15C0EA88-6067-4913-85CC-35F2881312EA}" type="presParOf" srcId="{684E935D-58A2-4F97-9A0D-CC34ABB36EFB}" destId="{93DFC711-E0C4-4CBC-B96C-960657971873}" srcOrd="17" destOrd="0" presId="urn:microsoft.com/office/officeart/2005/8/layout/cycle5"/>
    <dgm:cxn modelId="{1AD2F278-376F-4913-A8C5-13CE02E1DC3B}" type="presParOf" srcId="{684E935D-58A2-4F97-9A0D-CC34ABB36EFB}" destId="{B33CCA25-A88F-4614-AFFC-214DA04C0D6C}" srcOrd="18" destOrd="0" presId="urn:microsoft.com/office/officeart/2005/8/layout/cycle5"/>
    <dgm:cxn modelId="{E6516B84-312C-4EBA-A975-E77FEE6D5C11}" type="presParOf" srcId="{684E935D-58A2-4F97-9A0D-CC34ABB36EFB}" destId="{C98312F8-2288-477F-BC20-40A0C9F21C8D}" srcOrd="19" destOrd="0" presId="urn:microsoft.com/office/officeart/2005/8/layout/cycle5"/>
    <dgm:cxn modelId="{301EAECC-4F86-4ADC-B2DC-C1D52EBD923F}" type="presParOf" srcId="{684E935D-58A2-4F97-9A0D-CC34ABB36EFB}" destId="{C146462F-4D73-4042-A663-91C3E65905C3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8253AE-DE5C-4BB8-9348-D900151857F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5715BC30-96EC-421C-90D1-AA234E7BDB6D}">
      <dgm:prSet phldrT="[Текст]"/>
      <dgm:spPr/>
      <dgm:t>
        <a:bodyPr/>
        <a:lstStyle/>
        <a:p>
          <a:pPr algn="ctr"/>
          <a:r>
            <a:rPr lang="ru-RU" dirty="0" smtClean="0"/>
            <a:t>Среда разработки </a:t>
          </a:r>
          <a:r>
            <a:rPr lang="en-US" dirty="0" smtClean="0"/>
            <a:t>Microsoft Visual studio</a:t>
          </a:r>
          <a:endParaRPr lang="ru-RU" dirty="0"/>
        </a:p>
      </dgm:t>
    </dgm:pt>
    <dgm:pt modelId="{C9F7D9E6-2291-4008-A26D-C29F9D1914BB}" type="parTrans" cxnId="{061B8373-9B8C-4354-A104-5E7F56AA00BF}">
      <dgm:prSet/>
      <dgm:spPr/>
      <dgm:t>
        <a:bodyPr/>
        <a:lstStyle/>
        <a:p>
          <a:endParaRPr lang="ru-RU"/>
        </a:p>
      </dgm:t>
    </dgm:pt>
    <dgm:pt modelId="{FF03DD6B-B885-40D7-8324-72D438716BF1}" type="sibTrans" cxnId="{061B8373-9B8C-4354-A104-5E7F56AA00BF}">
      <dgm:prSet/>
      <dgm:spPr/>
      <dgm:t>
        <a:bodyPr/>
        <a:lstStyle/>
        <a:p>
          <a:endParaRPr lang="ru-RU"/>
        </a:p>
      </dgm:t>
    </dgm:pt>
    <dgm:pt modelId="{ED2E6C43-CF0D-49B2-99C9-4B68F7E6376F}">
      <dgm:prSet phldrT="[Текст]"/>
      <dgm:spPr>
        <a:solidFill>
          <a:srgbClr val="FFC000"/>
        </a:solidFill>
      </dgm:spPr>
      <dgm:t>
        <a:bodyPr/>
        <a:lstStyle/>
        <a:p>
          <a:pPr algn="ctr"/>
          <a:r>
            <a:rPr lang="ru-RU" dirty="0" smtClean="0"/>
            <a:t>Программа на языке </a:t>
          </a:r>
          <a:r>
            <a:rPr lang="en-US" dirty="0" smtClean="0"/>
            <a:t>Python </a:t>
          </a:r>
          <a:r>
            <a:rPr lang="ru-RU" dirty="0" smtClean="0"/>
            <a:t>для копирования резервных копий</a:t>
          </a:r>
          <a:endParaRPr lang="ru-RU" dirty="0"/>
        </a:p>
      </dgm:t>
    </dgm:pt>
    <dgm:pt modelId="{8169F5BE-1FB9-4422-B4FE-E7818906B6DE}" type="parTrans" cxnId="{05F93817-C470-474C-8E57-BDBC3F6DA9F2}">
      <dgm:prSet/>
      <dgm:spPr/>
      <dgm:t>
        <a:bodyPr/>
        <a:lstStyle/>
        <a:p>
          <a:endParaRPr lang="ru-RU"/>
        </a:p>
      </dgm:t>
    </dgm:pt>
    <dgm:pt modelId="{F2D10799-94F1-4B4F-B1D0-E33C19E178BD}" type="sibTrans" cxnId="{05F93817-C470-474C-8E57-BDBC3F6DA9F2}">
      <dgm:prSet/>
      <dgm:spPr/>
      <dgm:t>
        <a:bodyPr/>
        <a:lstStyle/>
        <a:p>
          <a:endParaRPr lang="ru-RU"/>
        </a:p>
      </dgm:t>
    </dgm:pt>
    <dgm:pt modelId="{3AD79576-E991-4980-84D1-9FF7D211371C}">
      <dgm:prSet phldrT="[Текст]"/>
      <dgm:spPr/>
      <dgm:t>
        <a:bodyPr/>
        <a:lstStyle/>
        <a:p>
          <a:r>
            <a:rPr lang="ru-RU" dirty="0" smtClean="0"/>
            <a:t>Стандартная библиотека </a:t>
          </a:r>
          <a:r>
            <a:rPr lang="en-US" dirty="0" smtClean="0"/>
            <a:t>C++: STD.</a:t>
          </a:r>
          <a:r>
            <a:rPr lang="ru-RU" dirty="0" smtClean="0"/>
            <a:t> Элементы библиотеки </a:t>
          </a:r>
          <a:r>
            <a:rPr lang="en-US" dirty="0" err="1" smtClean="0"/>
            <a:t>Windows.h</a:t>
          </a:r>
          <a:endParaRPr lang="ru-RU" dirty="0"/>
        </a:p>
      </dgm:t>
    </dgm:pt>
    <dgm:pt modelId="{5BB87B44-50EA-4223-B3AC-16A2683C958A}" type="parTrans" cxnId="{0B899F89-F450-4C64-9C89-3F7F11D3BAC7}">
      <dgm:prSet/>
      <dgm:spPr/>
      <dgm:t>
        <a:bodyPr/>
        <a:lstStyle/>
        <a:p>
          <a:endParaRPr lang="ru-RU"/>
        </a:p>
      </dgm:t>
    </dgm:pt>
    <dgm:pt modelId="{D2458ECA-5C48-43CD-BB1C-7709ABCFA4BB}" type="sibTrans" cxnId="{0B899F89-F450-4C64-9C89-3F7F11D3BAC7}">
      <dgm:prSet/>
      <dgm:spPr/>
      <dgm:t>
        <a:bodyPr/>
        <a:lstStyle/>
        <a:p>
          <a:endParaRPr lang="ru-RU"/>
        </a:p>
      </dgm:t>
    </dgm:pt>
    <dgm:pt modelId="{6156CA58-9104-4869-989F-55E7F1F0E073}" type="pres">
      <dgm:prSet presAssocID="{7D8253AE-DE5C-4BB8-9348-D900151857FB}" presName="linear" presStyleCnt="0">
        <dgm:presLayoutVars>
          <dgm:animLvl val="lvl"/>
          <dgm:resizeHandles val="exact"/>
        </dgm:presLayoutVars>
      </dgm:prSet>
      <dgm:spPr/>
    </dgm:pt>
    <dgm:pt modelId="{7F9F31DB-EC8D-4C11-A361-4609B2559E43}" type="pres">
      <dgm:prSet presAssocID="{5715BC30-96EC-421C-90D1-AA234E7BDB6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42B043-C6F4-4814-B031-702FDD95C73F}" type="pres">
      <dgm:prSet presAssocID="{FF03DD6B-B885-40D7-8324-72D438716BF1}" presName="spacer" presStyleCnt="0"/>
      <dgm:spPr/>
    </dgm:pt>
    <dgm:pt modelId="{380B8A3E-6191-4694-B896-0F1B3B939442}" type="pres">
      <dgm:prSet presAssocID="{ED2E6C43-CF0D-49B2-99C9-4B68F7E6376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B1BA75-D3B4-46FD-8E84-0C3F739A3C5B}" type="pres">
      <dgm:prSet presAssocID="{F2D10799-94F1-4B4F-B1D0-E33C19E178BD}" presName="spacer" presStyleCnt="0"/>
      <dgm:spPr/>
    </dgm:pt>
    <dgm:pt modelId="{A6FBA96A-DFC9-4396-AAE3-42BB70AAE502}" type="pres">
      <dgm:prSet presAssocID="{3AD79576-E991-4980-84D1-9FF7D211371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B899F89-F450-4C64-9C89-3F7F11D3BAC7}" srcId="{7D8253AE-DE5C-4BB8-9348-D900151857FB}" destId="{3AD79576-E991-4980-84D1-9FF7D211371C}" srcOrd="2" destOrd="0" parTransId="{5BB87B44-50EA-4223-B3AC-16A2683C958A}" sibTransId="{D2458ECA-5C48-43CD-BB1C-7709ABCFA4BB}"/>
    <dgm:cxn modelId="{3116EDED-B94F-492F-BA49-295338C9EB33}" type="presOf" srcId="{3AD79576-E991-4980-84D1-9FF7D211371C}" destId="{A6FBA96A-DFC9-4396-AAE3-42BB70AAE502}" srcOrd="0" destOrd="0" presId="urn:microsoft.com/office/officeart/2005/8/layout/vList2"/>
    <dgm:cxn modelId="{061B8373-9B8C-4354-A104-5E7F56AA00BF}" srcId="{7D8253AE-DE5C-4BB8-9348-D900151857FB}" destId="{5715BC30-96EC-421C-90D1-AA234E7BDB6D}" srcOrd="0" destOrd="0" parTransId="{C9F7D9E6-2291-4008-A26D-C29F9D1914BB}" sibTransId="{FF03DD6B-B885-40D7-8324-72D438716BF1}"/>
    <dgm:cxn modelId="{05F93817-C470-474C-8E57-BDBC3F6DA9F2}" srcId="{7D8253AE-DE5C-4BB8-9348-D900151857FB}" destId="{ED2E6C43-CF0D-49B2-99C9-4B68F7E6376F}" srcOrd="1" destOrd="0" parTransId="{8169F5BE-1FB9-4422-B4FE-E7818906B6DE}" sibTransId="{F2D10799-94F1-4B4F-B1D0-E33C19E178BD}"/>
    <dgm:cxn modelId="{1BA88940-1CDC-452D-9409-C1AB56070A90}" type="presOf" srcId="{5715BC30-96EC-421C-90D1-AA234E7BDB6D}" destId="{7F9F31DB-EC8D-4C11-A361-4609B2559E43}" srcOrd="0" destOrd="0" presId="urn:microsoft.com/office/officeart/2005/8/layout/vList2"/>
    <dgm:cxn modelId="{01BA6012-775D-46A4-AC39-A7D60A7CB917}" type="presOf" srcId="{7D8253AE-DE5C-4BB8-9348-D900151857FB}" destId="{6156CA58-9104-4869-989F-55E7F1F0E073}" srcOrd="0" destOrd="0" presId="urn:microsoft.com/office/officeart/2005/8/layout/vList2"/>
    <dgm:cxn modelId="{853DAFF0-7AAD-4F70-8B5F-623B4706E9FF}" type="presOf" srcId="{ED2E6C43-CF0D-49B2-99C9-4B68F7E6376F}" destId="{380B8A3E-6191-4694-B896-0F1B3B939442}" srcOrd="0" destOrd="0" presId="urn:microsoft.com/office/officeart/2005/8/layout/vList2"/>
    <dgm:cxn modelId="{9E64A2A0-BF99-4471-9733-57EE3EB9BFC0}" type="presParOf" srcId="{6156CA58-9104-4869-989F-55E7F1F0E073}" destId="{7F9F31DB-EC8D-4C11-A361-4609B2559E43}" srcOrd="0" destOrd="0" presId="urn:microsoft.com/office/officeart/2005/8/layout/vList2"/>
    <dgm:cxn modelId="{B6A1F130-27ED-4D8D-A4EF-C9174B807EF6}" type="presParOf" srcId="{6156CA58-9104-4869-989F-55E7F1F0E073}" destId="{4A42B043-C6F4-4814-B031-702FDD95C73F}" srcOrd="1" destOrd="0" presId="urn:microsoft.com/office/officeart/2005/8/layout/vList2"/>
    <dgm:cxn modelId="{F51D1D8E-E1E9-46E5-8199-0F060ED24AB4}" type="presParOf" srcId="{6156CA58-9104-4869-989F-55E7F1F0E073}" destId="{380B8A3E-6191-4694-B896-0F1B3B939442}" srcOrd="2" destOrd="0" presId="urn:microsoft.com/office/officeart/2005/8/layout/vList2"/>
    <dgm:cxn modelId="{12353D52-2321-47F1-9566-1CA9A6F17607}" type="presParOf" srcId="{6156CA58-9104-4869-989F-55E7F1F0E073}" destId="{0BB1BA75-D3B4-46FD-8E84-0C3F739A3C5B}" srcOrd="3" destOrd="0" presId="urn:microsoft.com/office/officeart/2005/8/layout/vList2"/>
    <dgm:cxn modelId="{18EF5429-4901-4CF2-A08C-CCE18E2014F1}" type="presParOf" srcId="{6156CA58-9104-4869-989F-55E7F1F0E073}" destId="{A6FBA96A-DFC9-4396-AAE3-42BB70AAE5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107B9C-8464-4C97-9C22-0DDC26D8183F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4732EE6D-A6E8-4025-9529-243756ABE066}">
      <dgm:prSet phldrT="[Текст]"/>
      <dgm:spPr>
        <a:solidFill>
          <a:schemeClr val="accent1"/>
        </a:solidFill>
      </dgm:spPr>
      <dgm:t>
        <a:bodyPr/>
        <a:lstStyle/>
        <a:p>
          <a:r>
            <a:rPr lang="ru-RU" dirty="0" smtClean="0"/>
            <a:t>Запуск приложения</a:t>
          </a:r>
          <a:endParaRPr lang="ru-RU" dirty="0"/>
        </a:p>
      </dgm:t>
    </dgm:pt>
    <dgm:pt modelId="{7AE7AEAB-066E-450A-BB63-A1D92961FC21}" type="parTrans" cxnId="{C9B09E9F-F260-43C4-99A9-B1D5D5674E13}">
      <dgm:prSet/>
      <dgm:spPr/>
      <dgm:t>
        <a:bodyPr/>
        <a:lstStyle/>
        <a:p>
          <a:endParaRPr lang="ru-RU"/>
        </a:p>
      </dgm:t>
    </dgm:pt>
    <dgm:pt modelId="{9ABA6AD9-6357-4E6D-AFBB-E2B68591DA39}" type="sibTrans" cxnId="{C9B09E9F-F260-43C4-99A9-B1D5D5674E13}">
      <dgm:prSet/>
      <dgm:spPr/>
      <dgm:t>
        <a:bodyPr/>
        <a:lstStyle/>
        <a:p>
          <a:endParaRPr lang="ru-RU"/>
        </a:p>
      </dgm:t>
    </dgm:pt>
    <dgm:pt modelId="{74A1B877-D306-4F70-ABDD-6698D890385C}">
      <dgm:prSet phldrT="[Текст]"/>
      <dgm:spPr>
        <a:solidFill>
          <a:schemeClr val="accent1"/>
        </a:solidFill>
      </dgm:spPr>
      <dgm:t>
        <a:bodyPr/>
        <a:lstStyle/>
        <a:p>
          <a:r>
            <a:rPr lang="ru-RU" dirty="0" smtClean="0"/>
            <a:t>Запуск главной функции игры</a:t>
          </a:r>
          <a:endParaRPr lang="ru-RU" dirty="0"/>
        </a:p>
      </dgm:t>
    </dgm:pt>
    <dgm:pt modelId="{8CA0390A-6B2C-4658-98A6-494BB5C75580}" type="parTrans" cxnId="{40B35E44-9861-460B-9CEB-0ADCC089D633}">
      <dgm:prSet/>
      <dgm:spPr/>
      <dgm:t>
        <a:bodyPr/>
        <a:lstStyle/>
        <a:p>
          <a:endParaRPr lang="ru-RU"/>
        </a:p>
      </dgm:t>
    </dgm:pt>
    <dgm:pt modelId="{FF634E49-BD1C-4BD0-95F3-C8036E8C4E7A}" type="sibTrans" cxnId="{40B35E44-9861-460B-9CEB-0ADCC089D633}">
      <dgm:prSet/>
      <dgm:spPr/>
      <dgm:t>
        <a:bodyPr/>
        <a:lstStyle/>
        <a:p>
          <a:endParaRPr lang="ru-RU"/>
        </a:p>
      </dgm:t>
    </dgm:pt>
    <dgm:pt modelId="{2D5C0611-C4F8-4B9D-81AB-E7B2071DCED9}">
      <dgm:prSet phldrT="[Текст]"/>
      <dgm:spPr>
        <a:solidFill>
          <a:schemeClr val="accent1"/>
        </a:solidFill>
      </dgm:spPr>
      <dgm:t>
        <a:bodyPr/>
        <a:lstStyle/>
        <a:p>
          <a:r>
            <a:rPr lang="ru-RU" dirty="0" smtClean="0"/>
            <a:t>Запуск первичной инициализации модулей</a:t>
          </a:r>
          <a:endParaRPr lang="ru-RU" dirty="0"/>
        </a:p>
      </dgm:t>
    </dgm:pt>
    <dgm:pt modelId="{EA353666-FFDA-467F-8CF1-61B63F39AB20}" type="parTrans" cxnId="{5E177986-5493-4654-82EF-4C855F078FB6}">
      <dgm:prSet/>
      <dgm:spPr/>
      <dgm:t>
        <a:bodyPr/>
        <a:lstStyle/>
        <a:p>
          <a:endParaRPr lang="ru-RU"/>
        </a:p>
      </dgm:t>
    </dgm:pt>
    <dgm:pt modelId="{41A47B49-3C87-47CF-8E1E-CD0A16E0CD57}" type="sibTrans" cxnId="{5E177986-5493-4654-82EF-4C855F078FB6}">
      <dgm:prSet/>
      <dgm:spPr/>
      <dgm:t>
        <a:bodyPr/>
        <a:lstStyle/>
        <a:p>
          <a:endParaRPr lang="ru-RU"/>
        </a:p>
      </dgm:t>
    </dgm:pt>
    <dgm:pt modelId="{14890E0B-C5D2-4601-B4CD-AB577DF22181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Переключение на соответствующую страницу</a:t>
          </a:r>
          <a:endParaRPr lang="ru-RU" dirty="0"/>
        </a:p>
      </dgm:t>
    </dgm:pt>
    <dgm:pt modelId="{BD26F568-4928-4D31-B53A-89DDC4B133AB}" type="parTrans" cxnId="{01E464E3-5F51-498E-943D-F64BB30819BA}">
      <dgm:prSet/>
      <dgm:spPr/>
      <dgm:t>
        <a:bodyPr/>
        <a:lstStyle/>
        <a:p>
          <a:endParaRPr lang="ru-RU"/>
        </a:p>
      </dgm:t>
    </dgm:pt>
    <dgm:pt modelId="{191EE319-49A6-4B85-9D3D-71E5D88EDC4F}" type="sibTrans" cxnId="{01E464E3-5F51-498E-943D-F64BB30819BA}">
      <dgm:prSet/>
      <dgm:spPr/>
      <dgm:t>
        <a:bodyPr/>
        <a:lstStyle/>
        <a:p>
          <a:endParaRPr lang="ru-RU"/>
        </a:p>
      </dgm:t>
    </dgm:pt>
    <dgm:pt modelId="{32CB0E68-2C21-4B4A-8289-C10F073BF8E9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Обработка сигнала логикой обработчика страницы</a:t>
          </a:r>
          <a:endParaRPr lang="ru-RU" dirty="0"/>
        </a:p>
      </dgm:t>
    </dgm:pt>
    <dgm:pt modelId="{ACB4821C-5614-4538-976C-2DF36D1C6BE9}" type="parTrans" cxnId="{57FCD402-A461-4502-839C-BADBE79FA7E4}">
      <dgm:prSet/>
      <dgm:spPr/>
      <dgm:t>
        <a:bodyPr/>
        <a:lstStyle/>
        <a:p>
          <a:endParaRPr lang="ru-RU"/>
        </a:p>
      </dgm:t>
    </dgm:pt>
    <dgm:pt modelId="{908E5117-142C-455C-8E3E-89CCE74A5CEA}" type="sibTrans" cxnId="{57FCD402-A461-4502-839C-BADBE79FA7E4}">
      <dgm:prSet/>
      <dgm:spPr/>
      <dgm:t>
        <a:bodyPr/>
        <a:lstStyle/>
        <a:p>
          <a:endParaRPr lang="ru-RU"/>
        </a:p>
      </dgm:t>
    </dgm:pt>
    <dgm:pt modelId="{095CCE1A-788B-4569-83A0-9E61589DFA9D}">
      <dgm:prSet phldrT="[Текст]"/>
      <dgm:spPr>
        <a:solidFill>
          <a:schemeClr val="accent1"/>
        </a:solidFill>
      </dgm:spPr>
      <dgm:t>
        <a:bodyPr/>
        <a:lstStyle/>
        <a:p>
          <a:r>
            <a:rPr lang="ru-RU" dirty="0" smtClean="0"/>
            <a:t>Выдача на экран стартового окна</a:t>
          </a:r>
          <a:endParaRPr lang="ru-RU" dirty="0"/>
        </a:p>
      </dgm:t>
    </dgm:pt>
    <dgm:pt modelId="{39BFD770-BE2C-438A-9560-6E8CB27A307B}" type="parTrans" cxnId="{3D1265C2-501A-4DCE-8FC3-C6586B6AFC57}">
      <dgm:prSet/>
      <dgm:spPr/>
      <dgm:t>
        <a:bodyPr/>
        <a:lstStyle/>
        <a:p>
          <a:endParaRPr lang="ru-RU"/>
        </a:p>
      </dgm:t>
    </dgm:pt>
    <dgm:pt modelId="{346BE3BC-4096-4707-9BFF-49C5754B482F}" type="sibTrans" cxnId="{3D1265C2-501A-4DCE-8FC3-C6586B6AFC57}">
      <dgm:prSet/>
      <dgm:spPr/>
      <dgm:t>
        <a:bodyPr/>
        <a:lstStyle/>
        <a:p>
          <a:endParaRPr lang="ru-RU"/>
        </a:p>
      </dgm:t>
    </dgm:pt>
    <dgm:pt modelId="{E2E32694-E1C9-4EEF-B8FA-68E859C30118}">
      <dgm:prSet phldrT="[Текст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ru-RU" dirty="0" smtClean="0"/>
            <a:t>Запуск главного цикла </a:t>
          </a:r>
          <a:endParaRPr lang="ru-RU" dirty="0"/>
        </a:p>
      </dgm:t>
    </dgm:pt>
    <dgm:pt modelId="{1BD2C07F-FE48-4DCC-922D-D8FA000D2789}" type="parTrans" cxnId="{4186BD8F-D03C-46D2-8FE9-77F46D504952}">
      <dgm:prSet/>
      <dgm:spPr/>
      <dgm:t>
        <a:bodyPr/>
        <a:lstStyle/>
        <a:p>
          <a:endParaRPr lang="ru-RU"/>
        </a:p>
      </dgm:t>
    </dgm:pt>
    <dgm:pt modelId="{0E01892C-54B9-4E81-960E-016E801DCA15}" type="sibTrans" cxnId="{4186BD8F-D03C-46D2-8FE9-77F46D504952}">
      <dgm:prSet/>
      <dgm:spPr/>
      <dgm:t>
        <a:bodyPr/>
        <a:lstStyle/>
        <a:p>
          <a:endParaRPr lang="ru-RU"/>
        </a:p>
      </dgm:t>
    </dgm:pt>
    <dgm:pt modelId="{B6AB1C04-443F-47BA-9A06-DB2CD75D31CF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Считывание сигнала с клавиатуры</a:t>
          </a:r>
          <a:endParaRPr lang="ru-RU" dirty="0"/>
        </a:p>
      </dgm:t>
    </dgm:pt>
    <dgm:pt modelId="{F0A244D7-2E53-4AA7-A7FE-CD1E5C805AF9}" type="parTrans" cxnId="{EBF9647E-5319-4DF6-A9C6-F21E286B7156}">
      <dgm:prSet/>
      <dgm:spPr/>
      <dgm:t>
        <a:bodyPr/>
        <a:lstStyle/>
        <a:p>
          <a:endParaRPr lang="ru-RU"/>
        </a:p>
      </dgm:t>
    </dgm:pt>
    <dgm:pt modelId="{091D9DF8-76EE-4966-8F3C-472F75B8DB9B}" type="sibTrans" cxnId="{EBF9647E-5319-4DF6-A9C6-F21E286B7156}">
      <dgm:prSet/>
      <dgm:spPr/>
      <dgm:t>
        <a:bodyPr/>
        <a:lstStyle/>
        <a:p>
          <a:endParaRPr lang="ru-RU"/>
        </a:p>
      </dgm:t>
    </dgm:pt>
    <dgm:pt modelId="{BEDF16CE-6F2A-45C7-84FD-13F2962F7E1E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Обработка сигнала с клавиатуры</a:t>
          </a:r>
          <a:endParaRPr lang="ru-RU" dirty="0"/>
        </a:p>
      </dgm:t>
    </dgm:pt>
    <dgm:pt modelId="{3D3426DF-FDF2-40A8-9CE5-65DA4AEA0BE8}" type="parTrans" cxnId="{507952A7-4CCF-4591-830F-72E02F99A41D}">
      <dgm:prSet/>
      <dgm:spPr/>
      <dgm:t>
        <a:bodyPr/>
        <a:lstStyle/>
        <a:p>
          <a:endParaRPr lang="ru-RU"/>
        </a:p>
      </dgm:t>
    </dgm:pt>
    <dgm:pt modelId="{AE5C28D1-4E54-4FCE-8EBA-E3B68CABDF2A}" type="sibTrans" cxnId="{507952A7-4CCF-4591-830F-72E02F99A41D}">
      <dgm:prSet/>
      <dgm:spPr/>
      <dgm:t>
        <a:bodyPr/>
        <a:lstStyle/>
        <a:p>
          <a:endParaRPr lang="ru-RU"/>
        </a:p>
      </dgm:t>
    </dgm:pt>
    <dgm:pt modelId="{C0BF1ADD-6DA0-4FD9-88FC-8B3759244F28}">
      <dgm:prSet phldrT="[Текст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ru-RU" dirty="0" smtClean="0"/>
            <a:t>Запуск входной функции игровой симуляции</a:t>
          </a:r>
        </a:p>
      </dgm:t>
    </dgm:pt>
    <dgm:pt modelId="{3D483E4B-7504-4504-9C9C-896944BDC02D}" type="parTrans" cxnId="{D8694671-F460-4BFD-B40B-9F61DE97DB22}">
      <dgm:prSet/>
      <dgm:spPr/>
      <dgm:t>
        <a:bodyPr/>
        <a:lstStyle/>
        <a:p>
          <a:endParaRPr lang="ru-RU"/>
        </a:p>
      </dgm:t>
    </dgm:pt>
    <dgm:pt modelId="{399EF20A-4AF5-4298-9883-776B0E9A336B}" type="sibTrans" cxnId="{D8694671-F460-4BFD-B40B-9F61DE97DB22}">
      <dgm:prSet/>
      <dgm:spPr/>
      <dgm:t>
        <a:bodyPr/>
        <a:lstStyle/>
        <a:p>
          <a:endParaRPr lang="ru-RU"/>
        </a:p>
      </dgm:t>
    </dgm:pt>
    <dgm:pt modelId="{FB01BE1E-09D4-4C2C-B7EE-AD2289350C7C}">
      <dgm:prSet phldrT="[Текст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ru-RU" dirty="0" smtClean="0"/>
            <a:t>Обработка сигнала с клавиатуры</a:t>
          </a:r>
        </a:p>
      </dgm:t>
    </dgm:pt>
    <dgm:pt modelId="{095AD6AA-2162-4DED-84A2-ACD66373AB2D}" type="parTrans" cxnId="{90CDB03C-D6CC-4B49-8D7B-B7CC86783490}">
      <dgm:prSet/>
      <dgm:spPr/>
      <dgm:t>
        <a:bodyPr/>
        <a:lstStyle/>
        <a:p>
          <a:endParaRPr lang="ru-RU"/>
        </a:p>
      </dgm:t>
    </dgm:pt>
    <dgm:pt modelId="{EE87F39A-1D63-4482-84BA-D16691F7E2E3}" type="sibTrans" cxnId="{90CDB03C-D6CC-4B49-8D7B-B7CC86783490}">
      <dgm:prSet/>
      <dgm:spPr/>
      <dgm:t>
        <a:bodyPr/>
        <a:lstStyle/>
        <a:p>
          <a:endParaRPr lang="ru-RU"/>
        </a:p>
      </dgm:t>
    </dgm:pt>
    <dgm:pt modelId="{B31D275E-AEC2-41AD-A21C-80831586CDA3}">
      <dgm:prSet phldrT="[Текст]"/>
      <dgm:spPr>
        <a:solidFill>
          <a:srgbClr val="FFFF00"/>
        </a:solidFill>
      </dgm:spPr>
      <dgm:t>
        <a:bodyPr/>
        <a:lstStyle/>
        <a:p>
          <a:r>
            <a:rPr lang="ru-RU" dirty="0" smtClean="0">
              <a:solidFill>
                <a:schemeClr val="bg1"/>
              </a:solidFill>
            </a:rPr>
            <a:t>Запуск входной функции графического ядра</a:t>
          </a:r>
        </a:p>
      </dgm:t>
    </dgm:pt>
    <dgm:pt modelId="{B8A5B209-75D6-47FD-AAF8-9639D41DBB6A}" type="parTrans" cxnId="{63E4B338-9CD3-40BE-AA9D-1121F5887498}">
      <dgm:prSet/>
      <dgm:spPr/>
      <dgm:t>
        <a:bodyPr/>
        <a:lstStyle/>
        <a:p>
          <a:endParaRPr lang="ru-RU"/>
        </a:p>
      </dgm:t>
    </dgm:pt>
    <dgm:pt modelId="{B60F98CA-6C90-40BE-9991-224553EB5A5B}" type="sibTrans" cxnId="{63E4B338-9CD3-40BE-AA9D-1121F5887498}">
      <dgm:prSet/>
      <dgm:spPr/>
      <dgm:t>
        <a:bodyPr/>
        <a:lstStyle/>
        <a:p>
          <a:endParaRPr lang="ru-RU"/>
        </a:p>
      </dgm:t>
    </dgm:pt>
    <dgm:pt modelId="{5B96176D-57F9-48FD-B989-217A3632AD8D}">
      <dgm:prSet phldrT="[Текст]"/>
      <dgm:spPr>
        <a:solidFill>
          <a:srgbClr val="FFFF00"/>
        </a:solidFill>
      </dgm:spPr>
      <dgm:t>
        <a:bodyPr/>
        <a:lstStyle/>
        <a:p>
          <a:r>
            <a:rPr lang="ru-RU" dirty="0" smtClean="0">
              <a:solidFill>
                <a:schemeClr val="bg1"/>
              </a:solidFill>
            </a:rPr>
            <a:t>Выдача на экран изображения с текущей страницы</a:t>
          </a:r>
        </a:p>
      </dgm:t>
    </dgm:pt>
    <dgm:pt modelId="{48B782CC-911A-4E46-9149-BCA23F9D35B8}" type="parTrans" cxnId="{67418DBF-69EF-45F3-BCF4-F9849C7D5631}">
      <dgm:prSet/>
      <dgm:spPr/>
      <dgm:t>
        <a:bodyPr/>
        <a:lstStyle/>
        <a:p>
          <a:endParaRPr lang="ru-RU"/>
        </a:p>
      </dgm:t>
    </dgm:pt>
    <dgm:pt modelId="{E883B956-147A-4C66-A8DA-555368B8F210}" type="sibTrans" cxnId="{67418DBF-69EF-45F3-BCF4-F9849C7D5631}">
      <dgm:prSet/>
      <dgm:spPr/>
      <dgm:t>
        <a:bodyPr/>
        <a:lstStyle/>
        <a:p>
          <a:endParaRPr lang="ru-RU"/>
        </a:p>
      </dgm:t>
    </dgm:pt>
    <dgm:pt modelId="{168B0847-315E-4867-973A-5CC754F63E7B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Проверка на «страницу выхода» из приложения</a:t>
          </a:r>
        </a:p>
      </dgm:t>
    </dgm:pt>
    <dgm:pt modelId="{91138594-F458-40DC-85CB-A770EDD4CB5A}" type="parTrans" cxnId="{0A138BD7-B3CE-4985-8323-DBDA48E9DB2E}">
      <dgm:prSet/>
      <dgm:spPr/>
      <dgm:t>
        <a:bodyPr/>
        <a:lstStyle/>
        <a:p>
          <a:endParaRPr lang="ru-RU"/>
        </a:p>
      </dgm:t>
    </dgm:pt>
    <dgm:pt modelId="{5943300E-21E7-43BA-ABC8-639B247457E5}" type="sibTrans" cxnId="{0A138BD7-B3CE-4985-8323-DBDA48E9DB2E}">
      <dgm:prSet/>
      <dgm:spPr/>
      <dgm:t>
        <a:bodyPr/>
        <a:lstStyle/>
        <a:p>
          <a:endParaRPr lang="ru-RU"/>
        </a:p>
      </dgm:t>
    </dgm:pt>
    <dgm:pt modelId="{B8928C00-79FC-4C72-A159-E387B9994618}">
      <dgm:prSet phldrT="[Текст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ru-RU" dirty="0" smtClean="0"/>
            <a:t>Повторить цикл</a:t>
          </a:r>
        </a:p>
      </dgm:t>
    </dgm:pt>
    <dgm:pt modelId="{408A95D1-1C0C-4B5B-B1EE-272454DD3587}" type="parTrans" cxnId="{7D0C5448-3ABE-42D2-921B-B21181D9B2DF}">
      <dgm:prSet/>
      <dgm:spPr/>
      <dgm:t>
        <a:bodyPr/>
        <a:lstStyle/>
        <a:p>
          <a:endParaRPr lang="ru-RU"/>
        </a:p>
      </dgm:t>
    </dgm:pt>
    <dgm:pt modelId="{E737DA71-AA11-45DF-ABB6-7FCDC739DE2D}" type="sibTrans" cxnId="{7D0C5448-3ABE-42D2-921B-B21181D9B2DF}">
      <dgm:prSet/>
      <dgm:spPr/>
      <dgm:t>
        <a:bodyPr/>
        <a:lstStyle/>
        <a:p>
          <a:endParaRPr lang="ru-RU"/>
        </a:p>
      </dgm:t>
    </dgm:pt>
    <dgm:pt modelId="{7F85F796-14D7-48B7-BC65-FD95FCA013B2}" type="pres">
      <dgm:prSet presAssocID="{2E107B9C-8464-4C97-9C22-0DDC26D8183F}" presName="diagram" presStyleCnt="0">
        <dgm:presLayoutVars>
          <dgm:dir/>
          <dgm:resizeHandles val="exact"/>
        </dgm:presLayoutVars>
      </dgm:prSet>
      <dgm:spPr/>
    </dgm:pt>
    <dgm:pt modelId="{96B8F37E-1B33-4C90-B612-BD1FF3545556}" type="pres">
      <dgm:prSet presAssocID="{4732EE6D-A6E8-4025-9529-243756ABE066}" presName="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E20D5E-6D97-4011-ACEB-A457F206BE22}" type="pres">
      <dgm:prSet presAssocID="{9ABA6AD9-6357-4E6D-AFBB-E2B68591DA39}" presName="sibTrans" presStyleLbl="sibTrans2D1" presStyleIdx="0" presStyleCnt="14"/>
      <dgm:spPr/>
    </dgm:pt>
    <dgm:pt modelId="{4A0C12ED-2DA6-4EC5-A8CE-50092FD0CEF2}" type="pres">
      <dgm:prSet presAssocID="{9ABA6AD9-6357-4E6D-AFBB-E2B68591DA39}" presName="connectorText" presStyleLbl="sibTrans2D1" presStyleIdx="0" presStyleCnt="14"/>
      <dgm:spPr/>
    </dgm:pt>
    <dgm:pt modelId="{E788D75D-A01A-4845-849E-FC0876053FCB}" type="pres">
      <dgm:prSet presAssocID="{74A1B877-D306-4F70-ABDD-6698D890385C}" presName="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157163-7D16-4991-8CB1-4BFB80DCA844}" type="pres">
      <dgm:prSet presAssocID="{FF634E49-BD1C-4BD0-95F3-C8036E8C4E7A}" presName="sibTrans" presStyleLbl="sibTrans2D1" presStyleIdx="1" presStyleCnt="14"/>
      <dgm:spPr/>
    </dgm:pt>
    <dgm:pt modelId="{9CC866BF-9351-4334-89CD-E0EDCFDB15C3}" type="pres">
      <dgm:prSet presAssocID="{FF634E49-BD1C-4BD0-95F3-C8036E8C4E7A}" presName="connectorText" presStyleLbl="sibTrans2D1" presStyleIdx="1" presStyleCnt="14"/>
      <dgm:spPr/>
    </dgm:pt>
    <dgm:pt modelId="{0B407AD6-66B7-4271-8D9C-E547C353D0A6}" type="pres">
      <dgm:prSet presAssocID="{2D5C0611-C4F8-4B9D-81AB-E7B2071DCED9}" presName="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39AC5FF-2391-4614-AFE9-AA4E6839A264}" type="pres">
      <dgm:prSet presAssocID="{41A47B49-3C87-47CF-8E1E-CD0A16E0CD57}" presName="sibTrans" presStyleLbl="sibTrans2D1" presStyleIdx="2" presStyleCnt="14"/>
      <dgm:spPr/>
    </dgm:pt>
    <dgm:pt modelId="{EFA32A22-5A8F-473D-9826-D573B8A03D6C}" type="pres">
      <dgm:prSet presAssocID="{41A47B49-3C87-47CF-8E1E-CD0A16E0CD57}" presName="connectorText" presStyleLbl="sibTrans2D1" presStyleIdx="2" presStyleCnt="14"/>
      <dgm:spPr/>
    </dgm:pt>
    <dgm:pt modelId="{87DD9278-F388-4697-A028-857B24DC10C8}" type="pres">
      <dgm:prSet presAssocID="{095CCE1A-788B-4569-83A0-9E61589DFA9D}" presName="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2AEE4BB-44AF-4FEF-8816-8F7055B570A5}" type="pres">
      <dgm:prSet presAssocID="{346BE3BC-4096-4707-9BFF-49C5754B482F}" presName="sibTrans" presStyleLbl="sibTrans2D1" presStyleIdx="3" presStyleCnt="14"/>
      <dgm:spPr/>
    </dgm:pt>
    <dgm:pt modelId="{F16ABE0C-D831-4D2B-B2D5-3E3694382E11}" type="pres">
      <dgm:prSet presAssocID="{346BE3BC-4096-4707-9BFF-49C5754B482F}" presName="connectorText" presStyleLbl="sibTrans2D1" presStyleIdx="3" presStyleCnt="14"/>
      <dgm:spPr/>
    </dgm:pt>
    <dgm:pt modelId="{22CF80C8-1FE5-4723-A684-C8BE608ED551}" type="pres">
      <dgm:prSet presAssocID="{E2E32694-E1C9-4EEF-B8FA-68E859C30118}" presName="node" presStyleLbl="node1" presStyleIdx="4" presStyleCnt="15">
        <dgm:presLayoutVars>
          <dgm:bulletEnabled val="1"/>
        </dgm:presLayoutVars>
      </dgm:prSet>
      <dgm:spPr/>
    </dgm:pt>
    <dgm:pt modelId="{69C78B83-02BF-4A5C-820C-DD720B89D562}" type="pres">
      <dgm:prSet presAssocID="{0E01892C-54B9-4E81-960E-016E801DCA15}" presName="sibTrans" presStyleLbl="sibTrans2D1" presStyleIdx="4" presStyleCnt="14"/>
      <dgm:spPr/>
    </dgm:pt>
    <dgm:pt modelId="{8A272D91-76F2-4E4D-8F51-938909A5FBD6}" type="pres">
      <dgm:prSet presAssocID="{0E01892C-54B9-4E81-960E-016E801DCA15}" presName="connectorText" presStyleLbl="sibTrans2D1" presStyleIdx="4" presStyleCnt="14"/>
      <dgm:spPr/>
    </dgm:pt>
    <dgm:pt modelId="{25931BB4-24C6-4E0B-A700-E82CFEF7F68E}" type="pres">
      <dgm:prSet presAssocID="{B6AB1C04-443F-47BA-9A06-DB2CD75D31CF}" presName="node" presStyleLbl="node1" presStyleIdx="5" presStyleCnt="15">
        <dgm:presLayoutVars>
          <dgm:bulletEnabled val="1"/>
        </dgm:presLayoutVars>
      </dgm:prSet>
      <dgm:spPr/>
    </dgm:pt>
    <dgm:pt modelId="{34B8DFBD-A420-48B9-B213-4458A8871D2E}" type="pres">
      <dgm:prSet presAssocID="{091D9DF8-76EE-4966-8F3C-472F75B8DB9B}" presName="sibTrans" presStyleLbl="sibTrans2D1" presStyleIdx="5" presStyleCnt="14"/>
      <dgm:spPr/>
    </dgm:pt>
    <dgm:pt modelId="{B8CE30A9-36AD-4B4D-8857-E32E4D7F3E77}" type="pres">
      <dgm:prSet presAssocID="{091D9DF8-76EE-4966-8F3C-472F75B8DB9B}" presName="connectorText" presStyleLbl="sibTrans2D1" presStyleIdx="5" presStyleCnt="14"/>
      <dgm:spPr/>
    </dgm:pt>
    <dgm:pt modelId="{1A2737AD-B64E-4140-94BD-B0773D8C740B}" type="pres">
      <dgm:prSet presAssocID="{BEDF16CE-6F2A-45C7-84FD-13F2962F7E1E}" presName="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70D3A5-89B6-4A7B-994E-28AA19CB8540}" type="pres">
      <dgm:prSet presAssocID="{AE5C28D1-4E54-4FCE-8EBA-E3B68CABDF2A}" presName="sibTrans" presStyleLbl="sibTrans2D1" presStyleIdx="6" presStyleCnt="14"/>
      <dgm:spPr/>
    </dgm:pt>
    <dgm:pt modelId="{7EFB3D89-5F87-492C-982A-2BE62E4FB9C1}" type="pres">
      <dgm:prSet presAssocID="{AE5C28D1-4E54-4FCE-8EBA-E3B68CABDF2A}" presName="connectorText" presStyleLbl="sibTrans2D1" presStyleIdx="6" presStyleCnt="14"/>
      <dgm:spPr/>
    </dgm:pt>
    <dgm:pt modelId="{E6BDF21C-5973-42F2-931D-D22686EE6D46}" type="pres">
      <dgm:prSet presAssocID="{14890E0B-C5D2-4601-B4CD-AB577DF22181}" presName="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BF29130-B258-45E9-ADEC-F374516FF849}" type="pres">
      <dgm:prSet presAssocID="{191EE319-49A6-4B85-9D3D-71E5D88EDC4F}" presName="sibTrans" presStyleLbl="sibTrans2D1" presStyleIdx="7" presStyleCnt="14"/>
      <dgm:spPr/>
    </dgm:pt>
    <dgm:pt modelId="{12ADA94C-8803-482B-9470-355DA5C4C9FA}" type="pres">
      <dgm:prSet presAssocID="{191EE319-49A6-4B85-9D3D-71E5D88EDC4F}" presName="connectorText" presStyleLbl="sibTrans2D1" presStyleIdx="7" presStyleCnt="14"/>
      <dgm:spPr/>
    </dgm:pt>
    <dgm:pt modelId="{4BD11EE3-6ED3-42AB-98D2-B38A7C2611B4}" type="pres">
      <dgm:prSet presAssocID="{32CB0E68-2C21-4B4A-8289-C10F073BF8E9}" presName="node" presStyleLbl="node1" presStyleIdx="8" presStyleCnt="15">
        <dgm:presLayoutVars>
          <dgm:bulletEnabled val="1"/>
        </dgm:presLayoutVars>
      </dgm:prSet>
      <dgm:spPr/>
    </dgm:pt>
    <dgm:pt modelId="{1BBB7192-3453-4149-B252-D1EF5A320043}" type="pres">
      <dgm:prSet presAssocID="{908E5117-142C-455C-8E3E-89CCE74A5CEA}" presName="sibTrans" presStyleLbl="sibTrans2D1" presStyleIdx="8" presStyleCnt="14"/>
      <dgm:spPr/>
    </dgm:pt>
    <dgm:pt modelId="{E8357480-1BEB-4CC5-AB59-9B0CD4244899}" type="pres">
      <dgm:prSet presAssocID="{908E5117-142C-455C-8E3E-89CCE74A5CEA}" presName="connectorText" presStyleLbl="sibTrans2D1" presStyleIdx="8" presStyleCnt="14"/>
      <dgm:spPr/>
    </dgm:pt>
    <dgm:pt modelId="{860AA369-79BE-4221-BAAD-0FBA7726F923}" type="pres">
      <dgm:prSet presAssocID="{C0BF1ADD-6DA0-4FD9-88FC-8B3759244F28}" presName="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B75E12-8078-4E41-AFF8-B15E01060774}" type="pres">
      <dgm:prSet presAssocID="{399EF20A-4AF5-4298-9883-776B0E9A336B}" presName="sibTrans" presStyleLbl="sibTrans2D1" presStyleIdx="9" presStyleCnt="14"/>
      <dgm:spPr/>
    </dgm:pt>
    <dgm:pt modelId="{342BCC77-476D-4EB7-81EA-4AE8DA69EA59}" type="pres">
      <dgm:prSet presAssocID="{399EF20A-4AF5-4298-9883-776B0E9A336B}" presName="connectorText" presStyleLbl="sibTrans2D1" presStyleIdx="9" presStyleCnt="14"/>
      <dgm:spPr/>
    </dgm:pt>
    <dgm:pt modelId="{334DAA5D-21D4-43C5-953F-F963551EAA75}" type="pres">
      <dgm:prSet presAssocID="{FB01BE1E-09D4-4C2C-B7EE-AD2289350C7C}" presName="node" presStyleLbl="node1" presStyleIdx="10" presStyleCnt="15">
        <dgm:presLayoutVars>
          <dgm:bulletEnabled val="1"/>
        </dgm:presLayoutVars>
      </dgm:prSet>
      <dgm:spPr/>
    </dgm:pt>
    <dgm:pt modelId="{7DFDC7F9-652D-4E9E-B10D-ECB355592953}" type="pres">
      <dgm:prSet presAssocID="{EE87F39A-1D63-4482-84BA-D16691F7E2E3}" presName="sibTrans" presStyleLbl="sibTrans2D1" presStyleIdx="10" presStyleCnt="14"/>
      <dgm:spPr/>
    </dgm:pt>
    <dgm:pt modelId="{03FCD05A-02BF-4DE3-8066-0C3618F3BDA6}" type="pres">
      <dgm:prSet presAssocID="{EE87F39A-1D63-4482-84BA-D16691F7E2E3}" presName="connectorText" presStyleLbl="sibTrans2D1" presStyleIdx="10" presStyleCnt="14"/>
      <dgm:spPr/>
    </dgm:pt>
    <dgm:pt modelId="{9180B4C9-487F-464D-BC3C-7FDA9832537C}" type="pres">
      <dgm:prSet presAssocID="{B31D275E-AEC2-41AD-A21C-80831586CDA3}" presName="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905262-78D2-492B-A370-8D9A0711CEA8}" type="pres">
      <dgm:prSet presAssocID="{B60F98CA-6C90-40BE-9991-224553EB5A5B}" presName="sibTrans" presStyleLbl="sibTrans2D1" presStyleIdx="11" presStyleCnt="14"/>
      <dgm:spPr/>
    </dgm:pt>
    <dgm:pt modelId="{FB75441C-1814-4AFD-9072-43033212CA7F}" type="pres">
      <dgm:prSet presAssocID="{B60F98CA-6C90-40BE-9991-224553EB5A5B}" presName="connectorText" presStyleLbl="sibTrans2D1" presStyleIdx="11" presStyleCnt="14"/>
      <dgm:spPr/>
    </dgm:pt>
    <dgm:pt modelId="{429514E4-285B-42CC-A816-E96F5658B3D5}" type="pres">
      <dgm:prSet presAssocID="{5B96176D-57F9-48FD-B989-217A3632AD8D}" presName="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3A12A08-654D-41DB-883F-478942BDC1FF}" type="pres">
      <dgm:prSet presAssocID="{E883B956-147A-4C66-A8DA-555368B8F210}" presName="sibTrans" presStyleLbl="sibTrans2D1" presStyleIdx="12" presStyleCnt="14"/>
      <dgm:spPr/>
    </dgm:pt>
    <dgm:pt modelId="{060CCB1C-38CC-435E-A657-231457611598}" type="pres">
      <dgm:prSet presAssocID="{E883B956-147A-4C66-A8DA-555368B8F210}" presName="connectorText" presStyleLbl="sibTrans2D1" presStyleIdx="12" presStyleCnt="14"/>
      <dgm:spPr/>
    </dgm:pt>
    <dgm:pt modelId="{FABE677B-9560-422B-9C2F-1D6DF5DAEAAC}" type="pres">
      <dgm:prSet presAssocID="{168B0847-315E-4867-973A-5CC754F63E7B}" presName="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8163EA-A6EC-4520-9A1B-B99BA22214B6}" type="pres">
      <dgm:prSet presAssocID="{5943300E-21E7-43BA-ABC8-639B247457E5}" presName="sibTrans" presStyleLbl="sibTrans2D1" presStyleIdx="13" presStyleCnt="14"/>
      <dgm:spPr/>
    </dgm:pt>
    <dgm:pt modelId="{799B42F5-165C-4F56-AE3C-5839CDB0DCBD}" type="pres">
      <dgm:prSet presAssocID="{5943300E-21E7-43BA-ABC8-639B247457E5}" presName="connectorText" presStyleLbl="sibTrans2D1" presStyleIdx="13" presStyleCnt="14"/>
      <dgm:spPr/>
    </dgm:pt>
    <dgm:pt modelId="{172E882D-B960-4EDB-8FFA-3AA0C86206F8}" type="pres">
      <dgm:prSet presAssocID="{B8928C00-79FC-4C72-A159-E387B9994618}" presName="node" presStyleLbl="node1" presStyleIdx="14" presStyleCnt="15">
        <dgm:presLayoutVars>
          <dgm:bulletEnabled val="1"/>
        </dgm:presLayoutVars>
      </dgm:prSet>
      <dgm:spPr/>
    </dgm:pt>
  </dgm:ptLst>
  <dgm:cxnLst>
    <dgm:cxn modelId="{FC12E472-E64F-462C-A6FA-91FA4C003113}" type="presOf" srcId="{AE5C28D1-4E54-4FCE-8EBA-E3B68CABDF2A}" destId="{7EFB3D89-5F87-492C-982A-2BE62E4FB9C1}" srcOrd="1" destOrd="0" presId="urn:microsoft.com/office/officeart/2005/8/layout/process5"/>
    <dgm:cxn modelId="{6CDAF391-3A54-438A-82F3-7599764267E7}" type="presOf" srcId="{191EE319-49A6-4B85-9D3D-71E5D88EDC4F}" destId="{8BF29130-B258-45E9-ADEC-F374516FF849}" srcOrd="0" destOrd="0" presId="urn:microsoft.com/office/officeart/2005/8/layout/process5"/>
    <dgm:cxn modelId="{C01EF360-60EF-4E46-BBDF-9D6F4DA20535}" type="presOf" srcId="{0E01892C-54B9-4E81-960E-016E801DCA15}" destId="{8A272D91-76F2-4E4D-8F51-938909A5FBD6}" srcOrd="1" destOrd="0" presId="urn:microsoft.com/office/officeart/2005/8/layout/process5"/>
    <dgm:cxn modelId="{5E177986-5493-4654-82EF-4C855F078FB6}" srcId="{2E107B9C-8464-4C97-9C22-0DDC26D8183F}" destId="{2D5C0611-C4F8-4B9D-81AB-E7B2071DCED9}" srcOrd="2" destOrd="0" parTransId="{EA353666-FFDA-467F-8CF1-61B63F39AB20}" sibTransId="{41A47B49-3C87-47CF-8E1E-CD0A16E0CD57}"/>
    <dgm:cxn modelId="{08FB8B92-D9A4-491C-AE38-C63BB7F0C6E8}" type="presOf" srcId="{FF634E49-BD1C-4BD0-95F3-C8036E8C4E7A}" destId="{79157163-7D16-4991-8CB1-4BFB80DCA844}" srcOrd="0" destOrd="0" presId="urn:microsoft.com/office/officeart/2005/8/layout/process5"/>
    <dgm:cxn modelId="{104EFEB5-AE3D-4514-976F-B6BAAFEBE4E5}" type="presOf" srcId="{74A1B877-D306-4F70-ABDD-6698D890385C}" destId="{E788D75D-A01A-4845-849E-FC0876053FCB}" srcOrd="0" destOrd="0" presId="urn:microsoft.com/office/officeart/2005/8/layout/process5"/>
    <dgm:cxn modelId="{701B940F-2559-4016-9C09-BA528308E138}" type="presOf" srcId="{FB01BE1E-09D4-4C2C-B7EE-AD2289350C7C}" destId="{334DAA5D-21D4-43C5-953F-F963551EAA75}" srcOrd="0" destOrd="0" presId="urn:microsoft.com/office/officeart/2005/8/layout/process5"/>
    <dgm:cxn modelId="{40B35E44-9861-460B-9CEB-0ADCC089D633}" srcId="{2E107B9C-8464-4C97-9C22-0DDC26D8183F}" destId="{74A1B877-D306-4F70-ABDD-6698D890385C}" srcOrd="1" destOrd="0" parTransId="{8CA0390A-6B2C-4658-98A6-494BB5C75580}" sibTransId="{FF634E49-BD1C-4BD0-95F3-C8036E8C4E7A}"/>
    <dgm:cxn modelId="{D8694671-F460-4BFD-B40B-9F61DE97DB22}" srcId="{2E107B9C-8464-4C97-9C22-0DDC26D8183F}" destId="{C0BF1ADD-6DA0-4FD9-88FC-8B3759244F28}" srcOrd="9" destOrd="0" parTransId="{3D483E4B-7504-4504-9C9C-896944BDC02D}" sibTransId="{399EF20A-4AF5-4298-9883-776B0E9A336B}"/>
    <dgm:cxn modelId="{3DEB3FDE-753E-4459-BAFE-AE5E24F17405}" type="presOf" srcId="{346BE3BC-4096-4707-9BFF-49C5754B482F}" destId="{F16ABE0C-D831-4D2B-B2D5-3E3694382E11}" srcOrd="1" destOrd="0" presId="urn:microsoft.com/office/officeart/2005/8/layout/process5"/>
    <dgm:cxn modelId="{0A138BD7-B3CE-4985-8323-DBDA48E9DB2E}" srcId="{2E107B9C-8464-4C97-9C22-0DDC26D8183F}" destId="{168B0847-315E-4867-973A-5CC754F63E7B}" srcOrd="13" destOrd="0" parTransId="{91138594-F458-40DC-85CB-A770EDD4CB5A}" sibTransId="{5943300E-21E7-43BA-ABC8-639B247457E5}"/>
    <dgm:cxn modelId="{D5D8ED37-16ED-44F1-BEA4-F48DC6E41700}" type="presOf" srcId="{B60F98CA-6C90-40BE-9991-224553EB5A5B}" destId="{C5905262-78D2-492B-A370-8D9A0711CEA8}" srcOrd="0" destOrd="0" presId="urn:microsoft.com/office/officeart/2005/8/layout/process5"/>
    <dgm:cxn modelId="{E988957A-2BB2-44CA-AABB-F2A2A9F974D8}" type="presOf" srcId="{168B0847-315E-4867-973A-5CC754F63E7B}" destId="{FABE677B-9560-422B-9C2F-1D6DF5DAEAAC}" srcOrd="0" destOrd="0" presId="urn:microsoft.com/office/officeart/2005/8/layout/process5"/>
    <dgm:cxn modelId="{AEFF2E8A-97EA-406B-B83A-E2B88EE0B507}" type="presOf" srcId="{091D9DF8-76EE-4966-8F3C-472F75B8DB9B}" destId="{34B8DFBD-A420-48B9-B213-4458A8871D2E}" srcOrd="0" destOrd="0" presId="urn:microsoft.com/office/officeart/2005/8/layout/process5"/>
    <dgm:cxn modelId="{1B84C889-F499-4AC2-B694-3FB91104532D}" type="presOf" srcId="{399EF20A-4AF5-4298-9883-776B0E9A336B}" destId="{342BCC77-476D-4EB7-81EA-4AE8DA69EA59}" srcOrd="1" destOrd="0" presId="urn:microsoft.com/office/officeart/2005/8/layout/process5"/>
    <dgm:cxn modelId="{AC89C494-5245-43F5-8625-273513F702F4}" type="presOf" srcId="{B6AB1C04-443F-47BA-9A06-DB2CD75D31CF}" destId="{25931BB4-24C6-4E0B-A700-E82CFEF7F68E}" srcOrd="0" destOrd="0" presId="urn:microsoft.com/office/officeart/2005/8/layout/process5"/>
    <dgm:cxn modelId="{01EEB750-C2C9-4369-B182-A3B18B9DD769}" type="presOf" srcId="{FF634E49-BD1C-4BD0-95F3-C8036E8C4E7A}" destId="{9CC866BF-9351-4334-89CD-E0EDCFDB15C3}" srcOrd="1" destOrd="0" presId="urn:microsoft.com/office/officeart/2005/8/layout/process5"/>
    <dgm:cxn modelId="{0971A55A-992A-4484-A70D-335C7FBB56D0}" type="presOf" srcId="{E883B956-147A-4C66-A8DA-555368B8F210}" destId="{73A12A08-654D-41DB-883F-478942BDC1FF}" srcOrd="0" destOrd="0" presId="urn:microsoft.com/office/officeart/2005/8/layout/process5"/>
    <dgm:cxn modelId="{2560988C-0704-45AD-9C2A-136C60619EF8}" type="presOf" srcId="{399EF20A-4AF5-4298-9883-776B0E9A336B}" destId="{81B75E12-8078-4E41-AFF8-B15E01060774}" srcOrd="0" destOrd="0" presId="urn:microsoft.com/office/officeart/2005/8/layout/process5"/>
    <dgm:cxn modelId="{9285E9E7-7960-49D8-B988-555694469419}" type="presOf" srcId="{091D9DF8-76EE-4966-8F3C-472F75B8DB9B}" destId="{B8CE30A9-36AD-4B4D-8857-E32E4D7F3E77}" srcOrd="1" destOrd="0" presId="urn:microsoft.com/office/officeart/2005/8/layout/process5"/>
    <dgm:cxn modelId="{5A2A7499-B79E-448A-A82D-F5E9887E5AE3}" type="presOf" srcId="{EE87F39A-1D63-4482-84BA-D16691F7E2E3}" destId="{03FCD05A-02BF-4DE3-8066-0C3618F3BDA6}" srcOrd="1" destOrd="0" presId="urn:microsoft.com/office/officeart/2005/8/layout/process5"/>
    <dgm:cxn modelId="{CD594A64-DD5C-4C5C-982B-5BF8F85B5096}" type="presOf" srcId="{5943300E-21E7-43BA-ABC8-639B247457E5}" destId="{799B42F5-165C-4F56-AE3C-5839CDB0DCBD}" srcOrd="1" destOrd="0" presId="urn:microsoft.com/office/officeart/2005/8/layout/process5"/>
    <dgm:cxn modelId="{0A5EDDEE-E647-459C-A4EE-99259650D142}" type="presOf" srcId="{191EE319-49A6-4B85-9D3D-71E5D88EDC4F}" destId="{12ADA94C-8803-482B-9470-355DA5C4C9FA}" srcOrd="1" destOrd="0" presId="urn:microsoft.com/office/officeart/2005/8/layout/process5"/>
    <dgm:cxn modelId="{67418DBF-69EF-45F3-BCF4-F9849C7D5631}" srcId="{2E107B9C-8464-4C97-9C22-0DDC26D8183F}" destId="{5B96176D-57F9-48FD-B989-217A3632AD8D}" srcOrd="12" destOrd="0" parTransId="{48B782CC-911A-4E46-9149-BCA23F9D35B8}" sibTransId="{E883B956-147A-4C66-A8DA-555368B8F210}"/>
    <dgm:cxn modelId="{73971A40-3DAF-4268-B609-0936C3673603}" type="presOf" srcId="{14890E0B-C5D2-4601-B4CD-AB577DF22181}" destId="{E6BDF21C-5973-42F2-931D-D22686EE6D46}" srcOrd="0" destOrd="0" presId="urn:microsoft.com/office/officeart/2005/8/layout/process5"/>
    <dgm:cxn modelId="{F8239A96-1611-484E-B451-E3D0AF91E6CB}" type="presOf" srcId="{5B96176D-57F9-48FD-B989-217A3632AD8D}" destId="{429514E4-285B-42CC-A816-E96F5658B3D5}" srcOrd="0" destOrd="0" presId="urn:microsoft.com/office/officeart/2005/8/layout/process5"/>
    <dgm:cxn modelId="{01E464E3-5F51-498E-943D-F64BB30819BA}" srcId="{2E107B9C-8464-4C97-9C22-0DDC26D8183F}" destId="{14890E0B-C5D2-4601-B4CD-AB577DF22181}" srcOrd="7" destOrd="0" parTransId="{BD26F568-4928-4D31-B53A-89DDC4B133AB}" sibTransId="{191EE319-49A6-4B85-9D3D-71E5D88EDC4F}"/>
    <dgm:cxn modelId="{CD6D4042-F79D-49FB-B225-1AF9DD38E9F8}" type="presOf" srcId="{908E5117-142C-455C-8E3E-89CCE74A5CEA}" destId="{1BBB7192-3453-4149-B252-D1EF5A320043}" srcOrd="0" destOrd="0" presId="urn:microsoft.com/office/officeart/2005/8/layout/process5"/>
    <dgm:cxn modelId="{EBF9647E-5319-4DF6-A9C6-F21E286B7156}" srcId="{2E107B9C-8464-4C97-9C22-0DDC26D8183F}" destId="{B6AB1C04-443F-47BA-9A06-DB2CD75D31CF}" srcOrd="5" destOrd="0" parTransId="{F0A244D7-2E53-4AA7-A7FE-CD1E5C805AF9}" sibTransId="{091D9DF8-76EE-4966-8F3C-472F75B8DB9B}"/>
    <dgm:cxn modelId="{B95A6611-B353-4435-A092-8C9BA0362FF7}" type="presOf" srcId="{AE5C28D1-4E54-4FCE-8EBA-E3B68CABDF2A}" destId="{4570D3A5-89B6-4A7B-994E-28AA19CB8540}" srcOrd="0" destOrd="0" presId="urn:microsoft.com/office/officeart/2005/8/layout/process5"/>
    <dgm:cxn modelId="{8BDE1B4C-46FB-4261-A5B1-78C45918F773}" type="presOf" srcId="{908E5117-142C-455C-8E3E-89CCE74A5CEA}" destId="{E8357480-1BEB-4CC5-AB59-9B0CD4244899}" srcOrd="1" destOrd="0" presId="urn:microsoft.com/office/officeart/2005/8/layout/process5"/>
    <dgm:cxn modelId="{4186BD8F-D03C-46D2-8FE9-77F46D504952}" srcId="{2E107B9C-8464-4C97-9C22-0DDC26D8183F}" destId="{E2E32694-E1C9-4EEF-B8FA-68E859C30118}" srcOrd="4" destOrd="0" parTransId="{1BD2C07F-FE48-4DCC-922D-D8FA000D2789}" sibTransId="{0E01892C-54B9-4E81-960E-016E801DCA15}"/>
    <dgm:cxn modelId="{63E4B338-9CD3-40BE-AA9D-1121F5887498}" srcId="{2E107B9C-8464-4C97-9C22-0DDC26D8183F}" destId="{B31D275E-AEC2-41AD-A21C-80831586CDA3}" srcOrd="11" destOrd="0" parTransId="{B8A5B209-75D6-47FD-AAF8-9639D41DBB6A}" sibTransId="{B60F98CA-6C90-40BE-9991-224553EB5A5B}"/>
    <dgm:cxn modelId="{64A79A1E-3AA3-47E0-8CBF-3C7FBEDA1B41}" type="presOf" srcId="{C0BF1ADD-6DA0-4FD9-88FC-8B3759244F28}" destId="{860AA369-79BE-4221-BAAD-0FBA7726F923}" srcOrd="0" destOrd="0" presId="urn:microsoft.com/office/officeart/2005/8/layout/process5"/>
    <dgm:cxn modelId="{7E3F2447-D087-44D5-B384-829C0DCB2E7A}" type="presOf" srcId="{BEDF16CE-6F2A-45C7-84FD-13F2962F7E1E}" destId="{1A2737AD-B64E-4140-94BD-B0773D8C740B}" srcOrd="0" destOrd="0" presId="urn:microsoft.com/office/officeart/2005/8/layout/process5"/>
    <dgm:cxn modelId="{3D1265C2-501A-4DCE-8FC3-C6586B6AFC57}" srcId="{2E107B9C-8464-4C97-9C22-0DDC26D8183F}" destId="{095CCE1A-788B-4569-83A0-9E61589DFA9D}" srcOrd="3" destOrd="0" parTransId="{39BFD770-BE2C-438A-9560-6E8CB27A307B}" sibTransId="{346BE3BC-4096-4707-9BFF-49C5754B482F}"/>
    <dgm:cxn modelId="{53077A27-5D0C-41C0-9C2A-1FB684206B10}" type="presOf" srcId="{EE87F39A-1D63-4482-84BA-D16691F7E2E3}" destId="{7DFDC7F9-652D-4E9E-B10D-ECB355592953}" srcOrd="0" destOrd="0" presId="urn:microsoft.com/office/officeart/2005/8/layout/process5"/>
    <dgm:cxn modelId="{6058488C-2F38-43C2-A176-12208CBB847B}" type="presOf" srcId="{B31D275E-AEC2-41AD-A21C-80831586CDA3}" destId="{9180B4C9-487F-464D-BC3C-7FDA9832537C}" srcOrd="0" destOrd="0" presId="urn:microsoft.com/office/officeart/2005/8/layout/process5"/>
    <dgm:cxn modelId="{98E47296-626F-47FE-AF56-F599EAB486BC}" type="presOf" srcId="{346BE3BC-4096-4707-9BFF-49C5754B482F}" destId="{42AEE4BB-44AF-4FEF-8816-8F7055B570A5}" srcOrd="0" destOrd="0" presId="urn:microsoft.com/office/officeart/2005/8/layout/process5"/>
    <dgm:cxn modelId="{263A0B45-2FE4-426C-B5F9-AC1B288F39FA}" type="presOf" srcId="{095CCE1A-788B-4569-83A0-9E61589DFA9D}" destId="{87DD9278-F388-4697-A028-857B24DC10C8}" srcOrd="0" destOrd="0" presId="urn:microsoft.com/office/officeart/2005/8/layout/process5"/>
    <dgm:cxn modelId="{6EBEAA04-5421-485B-81B5-CA08EAD52A0E}" type="presOf" srcId="{4732EE6D-A6E8-4025-9529-243756ABE066}" destId="{96B8F37E-1B33-4C90-B612-BD1FF3545556}" srcOrd="0" destOrd="0" presId="urn:microsoft.com/office/officeart/2005/8/layout/process5"/>
    <dgm:cxn modelId="{6127FAE1-4BF5-4E34-B262-D69E2D6E0CCC}" type="presOf" srcId="{2E107B9C-8464-4C97-9C22-0DDC26D8183F}" destId="{7F85F796-14D7-48B7-BC65-FD95FCA013B2}" srcOrd="0" destOrd="0" presId="urn:microsoft.com/office/officeart/2005/8/layout/process5"/>
    <dgm:cxn modelId="{57FCD402-A461-4502-839C-BADBE79FA7E4}" srcId="{2E107B9C-8464-4C97-9C22-0DDC26D8183F}" destId="{32CB0E68-2C21-4B4A-8289-C10F073BF8E9}" srcOrd="8" destOrd="0" parTransId="{ACB4821C-5614-4538-976C-2DF36D1C6BE9}" sibTransId="{908E5117-142C-455C-8E3E-89CCE74A5CEA}"/>
    <dgm:cxn modelId="{41D2B69B-8722-432B-9E9E-D9A68CB17F39}" type="presOf" srcId="{B8928C00-79FC-4C72-A159-E387B9994618}" destId="{172E882D-B960-4EDB-8FFA-3AA0C86206F8}" srcOrd="0" destOrd="0" presId="urn:microsoft.com/office/officeart/2005/8/layout/process5"/>
    <dgm:cxn modelId="{E5EA1979-D147-488F-B833-0BDDB09607AE}" type="presOf" srcId="{E2E32694-E1C9-4EEF-B8FA-68E859C30118}" destId="{22CF80C8-1FE5-4723-A684-C8BE608ED551}" srcOrd="0" destOrd="0" presId="urn:microsoft.com/office/officeart/2005/8/layout/process5"/>
    <dgm:cxn modelId="{90CDB03C-D6CC-4B49-8D7B-B7CC86783490}" srcId="{2E107B9C-8464-4C97-9C22-0DDC26D8183F}" destId="{FB01BE1E-09D4-4C2C-B7EE-AD2289350C7C}" srcOrd="10" destOrd="0" parTransId="{095AD6AA-2162-4DED-84A2-ACD66373AB2D}" sibTransId="{EE87F39A-1D63-4482-84BA-D16691F7E2E3}"/>
    <dgm:cxn modelId="{2FF03FD8-DFCB-4484-B997-114C52D9626A}" type="presOf" srcId="{41A47B49-3C87-47CF-8E1E-CD0A16E0CD57}" destId="{EFA32A22-5A8F-473D-9826-D573B8A03D6C}" srcOrd="1" destOrd="0" presId="urn:microsoft.com/office/officeart/2005/8/layout/process5"/>
    <dgm:cxn modelId="{C9B09E9F-F260-43C4-99A9-B1D5D5674E13}" srcId="{2E107B9C-8464-4C97-9C22-0DDC26D8183F}" destId="{4732EE6D-A6E8-4025-9529-243756ABE066}" srcOrd="0" destOrd="0" parTransId="{7AE7AEAB-066E-450A-BB63-A1D92961FC21}" sibTransId="{9ABA6AD9-6357-4E6D-AFBB-E2B68591DA39}"/>
    <dgm:cxn modelId="{514D7EE6-C252-435C-95E2-C063C32018CE}" type="presOf" srcId="{41A47B49-3C87-47CF-8E1E-CD0A16E0CD57}" destId="{339AC5FF-2391-4614-AFE9-AA4E6839A264}" srcOrd="0" destOrd="0" presId="urn:microsoft.com/office/officeart/2005/8/layout/process5"/>
    <dgm:cxn modelId="{ED9794C5-F269-4FA6-A4E6-247CE699D380}" type="presOf" srcId="{2D5C0611-C4F8-4B9D-81AB-E7B2071DCED9}" destId="{0B407AD6-66B7-4271-8D9C-E547C353D0A6}" srcOrd="0" destOrd="0" presId="urn:microsoft.com/office/officeart/2005/8/layout/process5"/>
    <dgm:cxn modelId="{924B0D74-C6FB-458A-A84C-96514537355E}" type="presOf" srcId="{B60F98CA-6C90-40BE-9991-224553EB5A5B}" destId="{FB75441C-1814-4AFD-9072-43033212CA7F}" srcOrd="1" destOrd="0" presId="urn:microsoft.com/office/officeart/2005/8/layout/process5"/>
    <dgm:cxn modelId="{E7BE9126-2E82-4499-8461-F909BA213B47}" type="presOf" srcId="{5943300E-21E7-43BA-ABC8-639B247457E5}" destId="{E38163EA-A6EC-4520-9A1B-B99BA22214B6}" srcOrd="0" destOrd="0" presId="urn:microsoft.com/office/officeart/2005/8/layout/process5"/>
    <dgm:cxn modelId="{89F10AB5-7CC9-4E88-8190-6D76A0670BBC}" type="presOf" srcId="{9ABA6AD9-6357-4E6D-AFBB-E2B68591DA39}" destId="{4A0C12ED-2DA6-4EC5-A8CE-50092FD0CEF2}" srcOrd="1" destOrd="0" presId="urn:microsoft.com/office/officeart/2005/8/layout/process5"/>
    <dgm:cxn modelId="{C3BCCFBD-E0FA-46B9-9578-26C25F247221}" type="presOf" srcId="{0E01892C-54B9-4E81-960E-016E801DCA15}" destId="{69C78B83-02BF-4A5C-820C-DD720B89D562}" srcOrd="0" destOrd="0" presId="urn:microsoft.com/office/officeart/2005/8/layout/process5"/>
    <dgm:cxn modelId="{1F5DF484-1DD1-4AF5-B7F2-211E3EC68A61}" type="presOf" srcId="{32CB0E68-2C21-4B4A-8289-C10F073BF8E9}" destId="{4BD11EE3-6ED3-42AB-98D2-B38A7C2611B4}" srcOrd="0" destOrd="0" presId="urn:microsoft.com/office/officeart/2005/8/layout/process5"/>
    <dgm:cxn modelId="{7D0C5448-3ABE-42D2-921B-B21181D9B2DF}" srcId="{2E107B9C-8464-4C97-9C22-0DDC26D8183F}" destId="{B8928C00-79FC-4C72-A159-E387B9994618}" srcOrd="14" destOrd="0" parTransId="{408A95D1-1C0C-4B5B-B1EE-272454DD3587}" sibTransId="{E737DA71-AA11-45DF-ABB6-7FCDC739DE2D}"/>
    <dgm:cxn modelId="{8B56326E-DE2A-4548-A888-774959795609}" type="presOf" srcId="{E883B956-147A-4C66-A8DA-555368B8F210}" destId="{060CCB1C-38CC-435E-A657-231457611598}" srcOrd="1" destOrd="0" presId="urn:microsoft.com/office/officeart/2005/8/layout/process5"/>
    <dgm:cxn modelId="{3D35029E-529C-4C36-B625-2AD09CF24EAF}" type="presOf" srcId="{9ABA6AD9-6357-4E6D-AFBB-E2B68591DA39}" destId="{1AE20D5E-6D97-4011-ACEB-A457F206BE22}" srcOrd="0" destOrd="0" presId="urn:microsoft.com/office/officeart/2005/8/layout/process5"/>
    <dgm:cxn modelId="{507952A7-4CCF-4591-830F-72E02F99A41D}" srcId="{2E107B9C-8464-4C97-9C22-0DDC26D8183F}" destId="{BEDF16CE-6F2A-45C7-84FD-13F2962F7E1E}" srcOrd="6" destOrd="0" parTransId="{3D3426DF-FDF2-40A8-9CE5-65DA4AEA0BE8}" sibTransId="{AE5C28D1-4E54-4FCE-8EBA-E3B68CABDF2A}"/>
    <dgm:cxn modelId="{9FBADD68-5F3D-4755-972A-E10397FC17BD}" type="presParOf" srcId="{7F85F796-14D7-48B7-BC65-FD95FCA013B2}" destId="{96B8F37E-1B33-4C90-B612-BD1FF3545556}" srcOrd="0" destOrd="0" presId="urn:microsoft.com/office/officeart/2005/8/layout/process5"/>
    <dgm:cxn modelId="{C16B08E9-2B9C-4B0A-9014-4DD3ED1AA07D}" type="presParOf" srcId="{7F85F796-14D7-48B7-BC65-FD95FCA013B2}" destId="{1AE20D5E-6D97-4011-ACEB-A457F206BE22}" srcOrd="1" destOrd="0" presId="urn:microsoft.com/office/officeart/2005/8/layout/process5"/>
    <dgm:cxn modelId="{977AE104-0FD6-49FE-B6F1-3AD52FCB36CC}" type="presParOf" srcId="{1AE20D5E-6D97-4011-ACEB-A457F206BE22}" destId="{4A0C12ED-2DA6-4EC5-A8CE-50092FD0CEF2}" srcOrd="0" destOrd="0" presId="urn:microsoft.com/office/officeart/2005/8/layout/process5"/>
    <dgm:cxn modelId="{87F1B8B0-5D79-4310-99B3-6C22481A14C9}" type="presParOf" srcId="{7F85F796-14D7-48B7-BC65-FD95FCA013B2}" destId="{E788D75D-A01A-4845-849E-FC0876053FCB}" srcOrd="2" destOrd="0" presId="urn:microsoft.com/office/officeart/2005/8/layout/process5"/>
    <dgm:cxn modelId="{A9C0E327-C7C8-450B-8756-87E7458236C6}" type="presParOf" srcId="{7F85F796-14D7-48B7-BC65-FD95FCA013B2}" destId="{79157163-7D16-4991-8CB1-4BFB80DCA844}" srcOrd="3" destOrd="0" presId="urn:microsoft.com/office/officeart/2005/8/layout/process5"/>
    <dgm:cxn modelId="{FE7F5FF7-8E4E-43EC-86CC-2242DEF2559B}" type="presParOf" srcId="{79157163-7D16-4991-8CB1-4BFB80DCA844}" destId="{9CC866BF-9351-4334-89CD-E0EDCFDB15C3}" srcOrd="0" destOrd="0" presId="urn:microsoft.com/office/officeart/2005/8/layout/process5"/>
    <dgm:cxn modelId="{E4788C74-45FC-4A55-AEE9-E85DCFB58950}" type="presParOf" srcId="{7F85F796-14D7-48B7-BC65-FD95FCA013B2}" destId="{0B407AD6-66B7-4271-8D9C-E547C353D0A6}" srcOrd="4" destOrd="0" presId="urn:microsoft.com/office/officeart/2005/8/layout/process5"/>
    <dgm:cxn modelId="{9693CDEB-5C31-4DE0-9F33-403D5033A2E2}" type="presParOf" srcId="{7F85F796-14D7-48B7-BC65-FD95FCA013B2}" destId="{339AC5FF-2391-4614-AFE9-AA4E6839A264}" srcOrd="5" destOrd="0" presId="urn:microsoft.com/office/officeart/2005/8/layout/process5"/>
    <dgm:cxn modelId="{12F575C8-B841-4C6E-BC8E-99177FA799C6}" type="presParOf" srcId="{339AC5FF-2391-4614-AFE9-AA4E6839A264}" destId="{EFA32A22-5A8F-473D-9826-D573B8A03D6C}" srcOrd="0" destOrd="0" presId="urn:microsoft.com/office/officeart/2005/8/layout/process5"/>
    <dgm:cxn modelId="{209F7514-2FB4-4BC8-8D55-85F55DDB2F98}" type="presParOf" srcId="{7F85F796-14D7-48B7-BC65-FD95FCA013B2}" destId="{87DD9278-F388-4697-A028-857B24DC10C8}" srcOrd="6" destOrd="0" presId="urn:microsoft.com/office/officeart/2005/8/layout/process5"/>
    <dgm:cxn modelId="{FD572D2E-DFD5-45F5-9CD1-CF98D7BF1248}" type="presParOf" srcId="{7F85F796-14D7-48B7-BC65-FD95FCA013B2}" destId="{42AEE4BB-44AF-4FEF-8816-8F7055B570A5}" srcOrd="7" destOrd="0" presId="urn:microsoft.com/office/officeart/2005/8/layout/process5"/>
    <dgm:cxn modelId="{24606EA0-C965-4589-98B9-DF67559F41C6}" type="presParOf" srcId="{42AEE4BB-44AF-4FEF-8816-8F7055B570A5}" destId="{F16ABE0C-D831-4D2B-B2D5-3E3694382E11}" srcOrd="0" destOrd="0" presId="urn:microsoft.com/office/officeart/2005/8/layout/process5"/>
    <dgm:cxn modelId="{0CB0D8C8-462B-47F1-AFCC-9C136F301507}" type="presParOf" srcId="{7F85F796-14D7-48B7-BC65-FD95FCA013B2}" destId="{22CF80C8-1FE5-4723-A684-C8BE608ED551}" srcOrd="8" destOrd="0" presId="urn:microsoft.com/office/officeart/2005/8/layout/process5"/>
    <dgm:cxn modelId="{8DEB4486-83A6-4601-AFF6-7953A06D36EA}" type="presParOf" srcId="{7F85F796-14D7-48B7-BC65-FD95FCA013B2}" destId="{69C78B83-02BF-4A5C-820C-DD720B89D562}" srcOrd="9" destOrd="0" presId="urn:microsoft.com/office/officeart/2005/8/layout/process5"/>
    <dgm:cxn modelId="{0623604F-5FF1-475C-9CA6-9CF5C0B5FBA3}" type="presParOf" srcId="{69C78B83-02BF-4A5C-820C-DD720B89D562}" destId="{8A272D91-76F2-4E4D-8F51-938909A5FBD6}" srcOrd="0" destOrd="0" presId="urn:microsoft.com/office/officeart/2005/8/layout/process5"/>
    <dgm:cxn modelId="{A0F0B3AE-4071-4105-B304-DA10F389AA15}" type="presParOf" srcId="{7F85F796-14D7-48B7-BC65-FD95FCA013B2}" destId="{25931BB4-24C6-4E0B-A700-E82CFEF7F68E}" srcOrd="10" destOrd="0" presId="urn:microsoft.com/office/officeart/2005/8/layout/process5"/>
    <dgm:cxn modelId="{07D0DA6E-4FA9-4EA5-B9BC-DC51D75677BF}" type="presParOf" srcId="{7F85F796-14D7-48B7-BC65-FD95FCA013B2}" destId="{34B8DFBD-A420-48B9-B213-4458A8871D2E}" srcOrd="11" destOrd="0" presId="urn:microsoft.com/office/officeart/2005/8/layout/process5"/>
    <dgm:cxn modelId="{BBABF1E7-4CCF-4D79-B59F-27F9647908FA}" type="presParOf" srcId="{34B8DFBD-A420-48B9-B213-4458A8871D2E}" destId="{B8CE30A9-36AD-4B4D-8857-E32E4D7F3E77}" srcOrd="0" destOrd="0" presId="urn:microsoft.com/office/officeart/2005/8/layout/process5"/>
    <dgm:cxn modelId="{5E292337-B0CD-4963-B158-AAA8D1EBEEE5}" type="presParOf" srcId="{7F85F796-14D7-48B7-BC65-FD95FCA013B2}" destId="{1A2737AD-B64E-4140-94BD-B0773D8C740B}" srcOrd="12" destOrd="0" presId="urn:microsoft.com/office/officeart/2005/8/layout/process5"/>
    <dgm:cxn modelId="{AB9C31DC-FF0E-40A2-85BF-BA1D7CD6C0EA}" type="presParOf" srcId="{7F85F796-14D7-48B7-BC65-FD95FCA013B2}" destId="{4570D3A5-89B6-4A7B-994E-28AA19CB8540}" srcOrd="13" destOrd="0" presId="urn:microsoft.com/office/officeart/2005/8/layout/process5"/>
    <dgm:cxn modelId="{C15FB315-32DB-4DDD-A6C3-A978B2B799FD}" type="presParOf" srcId="{4570D3A5-89B6-4A7B-994E-28AA19CB8540}" destId="{7EFB3D89-5F87-492C-982A-2BE62E4FB9C1}" srcOrd="0" destOrd="0" presId="urn:microsoft.com/office/officeart/2005/8/layout/process5"/>
    <dgm:cxn modelId="{6C3E0EBA-FABC-470C-A877-1E4D759F0838}" type="presParOf" srcId="{7F85F796-14D7-48B7-BC65-FD95FCA013B2}" destId="{E6BDF21C-5973-42F2-931D-D22686EE6D46}" srcOrd="14" destOrd="0" presId="urn:microsoft.com/office/officeart/2005/8/layout/process5"/>
    <dgm:cxn modelId="{001D6D1A-441B-478D-AEDA-AC6A2139609D}" type="presParOf" srcId="{7F85F796-14D7-48B7-BC65-FD95FCA013B2}" destId="{8BF29130-B258-45E9-ADEC-F374516FF849}" srcOrd="15" destOrd="0" presId="urn:microsoft.com/office/officeart/2005/8/layout/process5"/>
    <dgm:cxn modelId="{F844933A-78B9-47B1-BE4F-A5002D454906}" type="presParOf" srcId="{8BF29130-B258-45E9-ADEC-F374516FF849}" destId="{12ADA94C-8803-482B-9470-355DA5C4C9FA}" srcOrd="0" destOrd="0" presId="urn:microsoft.com/office/officeart/2005/8/layout/process5"/>
    <dgm:cxn modelId="{3BB2C19C-4348-497D-9D59-370A5935C6F8}" type="presParOf" srcId="{7F85F796-14D7-48B7-BC65-FD95FCA013B2}" destId="{4BD11EE3-6ED3-42AB-98D2-B38A7C2611B4}" srcOrd="16" destOrd="0" presId="urn:microsoft.com/office/officeart/2005/8/layout/process5"/>
    <dgm:cxn modelId="{2B4E951E-2779-4C5E-B0D5-C2B7ADC427FD}" type="presParOf" srcId="{7F85F796-14D7-48B7-BC65-FD95FCA013B2}" destId="{1BBB7192-3453-4149-B252-D1EF5A320043}" srcOrd="17" destOrd="0" presId="urn:microsoft.com/office/officeart/2005/8/layout/process5"/>
    <dgm:cxn modelId="{4B0C96EB-764A-46BF-A8EF-4980B90CA69B}" type="presParOf" srcId="{1BBB7192-3453-4149-B252-D1EF5A320043}" destId="{E8357480-1BEB-4CC5-AB59-9B0CD4244899}" srcOrd="0" destOrd="0" presId="urn:microsoft.com/office/officeart/2005/8/layout/process5"/>
    <dgm:cxn modelId="{294DB515-C23C-4926-9971-988B16BCF1FF}" type="presParOf" srcId="{7F85F796-14D7-48B7-BC65-FD95FCA013B2}" destId="{860AA369-79BE-4221-BAAD-0FBA7726F923}" srcOrd="18" destOrd="0" presId="urn:microsoft.com/office/officeart/2005/8/layout/process5"/>
    <dgm:cxn modelId="{94DB4590-39A0-4C5A-B10A-9D9D3DC63264}" type="presParOf" srcId="{7F85F796-14D7-48B7-BC65-FD95FCA013B2}" destId="{81B75E12-8078-4E41-AFF8-B15E01060774}" srcOrd="19" destOrd="0" presId="urn:microsoft.com/office/officeart/2005/8/layout/process5"/>
    <dgm:cxn modelId="{5654E444-693C-44B0-B119-E1914DD44A55}" type="presParOf" srcId="{81B75E12-8078-4E41-AFF8-B15E01060774}" destId="{342BCC77-476D-4EB7-81EA-4AE8DA69EA59}" srcOrd="0" destOrd="0" presId="urn:microsoft.com/office/officeart/2005/8/layout/process5"/>
    <dgm:cxn modelId="{2E4746EE-5652-4405-8CB9-E86E5C74C889}" type="presParOf" srcId="{7F85F796-14D7-48B7-BC65-FD95FCA013B2}" destId="{334DAA5D-21D4-43C5-953F-F963551EAA75}" srcOrd="20" destOrd="0" presId="urn:microsoft.com/office/officeart/2005/8/layout/process5"/>
    <dgm:cxn modelId="{5B8DF7AB-FCF9-4F4C-BBB4-5CF85FD28BB7}" type="presParOf" srcId="{7F85F796-14D7-48B7-BC65-FD95FCA013B2}" destId="{7DFDC7F9-652D-4E9E-B10D-ECB355592953}" srcOrd="21" destOrd="0" presId="urn:microsoft.com/office/officeart/2005/8/layout/process5"/>
    <dgm:cxn modelId="{E01DA854-504E-44DF-9649-7C801887F72F}" type="presParOf" srcId="{7DFDC7F9-652D-4E9E-B10D-ECB355592953}" destId="{03FCD05A-02BF-4DE3-8066-0C3618F3BDA6}" srcOrd="0" destOrd="0" presId="urn:microsoft.com/office/officeart/2005/8/layout/process5"/>
    <dgm:cxn modelId="{F73D04F1-6498-4494-AF9C-FFD927AFAD56}" type="presParOf" srcId="{7F85F796-14D7-48B7-BC65-FD95FCA013B2}" destId="{9180B4C9-487F-464D-BC3C-7FDA9832537C}" srcOrd="22" destOrd="0" presId="urn:microsoft.com/office/officeart/2005/8/layout/process5"/>
    <dgm:cxn modelId="{E8646F49-00FC-4FD5-ACE2-9BFDA3AFD263}" type="presParOf" srcId="{7F85F796-14D7-48B7-BC65-FD95FCA013B2}" destId="{C5905262-78D2-492B-A370-8D9A0711CEA8}" srcOrd="23" destOrd="0" presId="urn:microsoft.com/office/officeart/2005/8/layout/process5"/>
    <dgm:cxn modelId="{32214876-1B25-4D65-849F-5E932F77EEDC}" type="presParOf" srcId="{C5905262-78D2-492B-A370-8D9A0711CEA8}" destId="{FB75441C-1814-4AFD-9072-43033212CA7F}" srcOrd="0" destOrd="0" presId="urn:microsoft.com/office/officeart/2005/8/layout/process5"/>
    <dgm:cxn modelId="{F05B8224-B0CA-46A9-B3C6-FFC0B48AE7E0}" type="presParOf" srcId="{7F85F796-14D7-48B7-BC65-FD95FCA013B2}" destId="{429514E4-285B-42CC-A816-E96F5658B3D5}" srcOrd="24" destOrd="0" presId="urn:microsoft.com/office/officeart/2005/8/layout/process5"/>
    <dgm:cxn modelId="{3D0B6D91-4B7D-45FD-8C62-C161D44E9541}" type="presParOf" srcId="{7F85F796-14D7-48B7-BC65-FD95FCA013B2}" destId="{73A12A08-654D-41DB-883F-478942BDC1FF}" srcOrd="25" destOrd="0" presId="urn:microsoft.com/office/officeart/2005/8/layout/process5"/>
    <dgm:cxn modelId="{67907133-1364-4232-8492-DF08B4045E8B}" type="presParOf" srcId="{73A12A08-654D-41DB-883F-478942BDC1FF}" destId="{060CCB1C-38CC-435E-A657-231457611598}" srcOrd="0" destOrd="0" presId="urn:microsoft.com/office/officeart/2005/8/layout/process5"/>
    <dgm:cxn modelId="{93DF2FD5-8782-461F-A355-AECA71C09110}" type="presParOf" srcId="{7F85F796-14D7-48B7-BC65-FD95FCA013B2}" destId="{FABE677B-9560-422B-9C2F-1D6DF5DAEAAC}" srcOrd="26" destOrd="0" presId="urn:microsoft.com/office/officeart/2005/8/layout/process5"/>
    <dgm:cxn modelId="{80B6EDD9-996A-4D05-869B-1263F103318D}" type="presParOf" srcId="{7F85F796-14D7-48B7-BC65-FD95FCA013B2}" destId="{E38163EA-A6EC-4520-9A1B-B99BA22214B6}" srcOrd="27" destOrd="0" presId="urn:microsoft.com/office/officeart/2005/8/layout/process5"/>
    <dgm:cxn modelId="{47F7DA5D-6B5E-4B9A-932E-CF4E828AC52D}" type="presParOf" srcId="{E38163EA-A6EC-4520-9A1B-B99BA22214B6}" destId="{799B42F5-165C-4F56-AE3C-5839CDB0DCBD}" srcOrd="0" destOrd="0" presId="urn:microsoft.com/office/officeart/2005/8/layout/process5"/>
    <dgm:cxn modelId="{B9EE4B8A-1FFD-4D55-A846-0F09A329DC89}" type="presParOf" srcId="{7F85F796-14D7-48B7-BC65-FD95FCA013B2}" destId="{172E882D-B960-4EDB-8FFA-3AA0C86206F8}" srcOrd="2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4B548-AFB0-44FC-A250-3213FFD14FB6}">
      <dsp:nvSpPr>
        <dsp:cNvPr id="0" name=""/>
        <dsp:cNvSpPr/>
      </dsp:nvSpPr>
      <dsp:spPr>
        <a:xfrm>
          <a:off x="7658048" y="2786106"/>
          <a:ext cx="91440" cy="6025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2599"/>
              </a:lnTo>
              <a:lnTo>
                <a:pt x="90917" y="602599"/>
              </a:lnTo>
            </a:path>
          </a:pathLst>
        </a:cu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5BF51-5564-4997-A53C-178A71FA7874}">
      <dsp:nvSpPr>
        <dsp:cNvPr id="0" name=""/>
        <dsp:cNvSpPr/>
      </dsp:nvSpPr>
      <dsp:spPr>
        <a:xfrm>
          <a:off x="8353852" y="1782132"/>
          <a:ext cx="419206" cy="191368"/>
        </a:xfrm>
        <a:custGeom>
          <a:avLst/>
          <a:gdLst/>
          <a:ahLst/>
          <a:cxnLst/>
          <a:rect l="0" t="0" r="0" b="0"/>
          <a:pathLst>
            <a:path>
              <a:moveTo>
                <a:pt x="419206" y="0"/>
              </a:moveTo>
              <a:lnTo>
                <a:pt x="419206" y="20721"/>
              </a:lnTo>
              <a:lnTo>
                <a:pt x="0" y="20721"/>
              </a:lnTo>
              <a:lnTo>
                <a:pt x="0" y="191368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F90A3-DBD6-4990-8AEF-E844F4FECA81}">
      <dsp:nvSpPr>
        <dsp:cNvPr id="0" name=""/>
        <dsp:cNvSpPr/>
      </dsp:nvSpPr>
      <dsp:spPr>
        <a:xfrm>
          <a:off x="8773059" y="1782132"/>
          <a:ext cx="1339954" cy="1982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96"/>
              </a:lnTo>
              <a:lnTo>
                <a:pt x="1339954" y="27596"/>
              </a:lnTo>
              <a:lnTo>
                <a:pt x="1339954" y="198243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66E12-DDF3-47E8-8AA5-AF5E9AE8F674}">
      <dsp:nvSpPr>
        <dsp:cNvPr id="0" name=""/>
        <dsp:cNvSpPr/>
      </dsp:nvSpPr>
      <dsp:spPr>
        <a:xfrm>
          <a:off x="8773059" y="831920"/>
          <a:ext cx="620294" cy="137606"/>
        </a:xfrm>
        <a:custGeom>
          <a:avLst/>
          <a:gdLst/>
          <a:ahLst/>
          <a:cxnLst/>
          <a:rect l="0" t="0" r="0" b="0"/>
          <a:pathLst>
            <a:path>
              <a:moveTo>
                <a:pt x="620294" y="0"/>
              </a:moveTo>
              <a:lnTo>
                <a:pt x="0" y="0"/>
              </a:lnTo>
              <a:lnTo>
                <a:pt x="0" y="137606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F97ED-FE74-4EDA-B5AE-AEC6913537AA}">
      <dsp:nvSpPr>
        <dsp:cNvPr id="0" name=""/>
        <dsp:cNvSpPr/>
      </dsp:nvSpPr>
      <dsp:spPr>
        <a:xfrm>
          <a:off x="3762972" y="1844020"/>
          <a:ext cx="155695" cy="1964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4425"/>
              </a:lnTo>
              <a:lnTo>
                <a:pt x="155695" y="1964425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5873-AECF-4DC1-AD00-6251F1686368}">
      <dsp:nvSpPr>
        <dsp:cNvPr id="0" name=""/>
        <dsp:cNvSpPr/>
      </dsp:nvSpPr>
      <dsp:spPr>
        <a:xfrm>
          <a:off x="3562665" y="1844020"/>
          <a:ext cx="200307" cy="1955177"/>
        </a:xfrm>
        <a:custGeom>
          <a:avLst/>
          <a:gdLst/>
          <a:ahLst/>
          <a:cxnLst/>
          <a:rect l="0" t="0" r="0" b="0"/>
          <a:pathLst>
            <a:path>
              <a:moveTo>
                <a:pt x="200307" y="0"/>
              </a:moveTo>
              <a:lnTo>
                <a:pt x="200307" y="1955177"/>
              </a:lnTo>
              <a:lnTo>
                <a:pt x="0" y="1955177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31AB5-D9D7-4A51-91AD-E458E956BCCA}">
      <dsp:nvSpPr>
        <dsp:cNvPr id="0" name=""/>
        <dsp:cNvSpPr/>
      </dsp:nvSpPr>
      <dsp:spPr>
        <a:xfrm>
          <a:off x="3762972" y="1844020"/>
          <a:ext cx="168761" cy="875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5224"/>
              </a:lnTo>
              <a:lnTo>
                <a:pt x="168761" y="875224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58EA9-36C2-494D-9694-1236B97F5CBC}">
      <dsp:nvSpPr>
        <dsp:cNvPr id="0" name=""/>
        <dsp:cNvSpPr/>
      </dsp:nvSpPr>
      <dsp:spPr>
        <a:xfrm>
          <a:off x="3598062" y="1844020"/>
          <a:ext cx="164910" cy="877947"/>
        </a:xfrm>
        <a:custGeom>
          <a:avLst/>
          <a:gdLst/>
          <a:ahLst/>
          <a:cxnLst/>
          <a:rect l="0" t="0" r="0" b="0"/>
          <a:pathLst>
            <a:path>
              <a:moveTo>
                <a:pt x="164910" y="0"/>
              </a:moveTo>
              <a:lnTo>
                <a:pt x="164910" y="877947"/>
              </a:lnTo>
              <a:lnTo>
                <a:pt x="0" y="877947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61959-1EF7-4D48-AFD0-9217C8B4FBBC}">
      <dsp:nvSpPr>
        <dsp:cNvPr id="0" name=""/>
        <dsp:cNvSpPr/>
      </dsp:nvSpPr>
      <dsp:spPr>
        <a:xfrm>
          <a:off x="2846334" y="813392"/>
          <a:ext cx="91440" cy="6243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4324"/>
              </a:lnTo>
              <a:lnTo>
                <a:pt x="104032" y="624324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2CB81-D52C-4999-83F3-BF80FF9744B2}">
      <dsp:nvSpPr>
        <dsp:cNvPr id="0" name=""/>
        <dsp:cNvSpPr/>
      </dsp:nvSpPr>
      <dsp:spPr>
        <a:xfrm>
          <a:off x="1738154" y="1841014"/>
          <a:ext cx="164633" cy="873876"/>
        </a:xfrm>
        <a:custGeom>
          <a:avLst/>
          <a:gdLst/>
          <a:ahLst/>
          <a:cxnLst/>
          <a:rect l="0" t="0" r="0" b="0"/>
          <a:pathLst>
            <a:path>
              <a:moveTo>
                <a:pt x="164633" y="0"/>
              </a:moveTo>
              <a:lnTo>
                <a:pt x="164633" y="873876"/>
              </a:lnTo>
              <a:lnTo>
                <a:pt x="0" y="873876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0CE1F4-EACB-4DB8-B814-B0A331D0D164}">
      <dsp:nvSpPr>
        <dsp:cNvPr id="0" name=""/>
        <dsp:cNvSpPr/>
      </dsp:nvSpPr>
      <dsp:spPr>
        <a:xfrm>
          <a:off x="2715394" y="813392"/>
          <a:ext cx="176660" cy="621318"/>
        </a:xfrm>
        <a:custGeom>
          <a:avLst/>
          <a:gdLst/>
          <a:ahLst/>
          <a:cxnLst/>
          <a:rect l="0" t="0" r="0" b="0"/>
          <a:pathLst>
            <a:path>
              <a:moveTo>
                <a:pt x="176660" y="0"/>
              </a:moveTo>
              <a:lnTo>
                <a:pt x="176660" y="621318"/>
              </a:lnTo>
              <a:lnTo>
                <a:pt x="0" y="621318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1C7E5-E047-4516-8594-965459E59B02}">
      <dsp:nvSpPr>
        <dsp:cNvPr id="0" name=""/>
        <dsp:cNvSpPr/>
      </dsp:nvSpPr>
      <dsp:spPr>
        <a:xfrm>
          <a:off x="5144775" y="1829848"/>
          <a:ext cx="629379" cy="5681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149"/>
              </a:lnTo>
              <a:lnTo>
                <a:pt x="629379" y="568149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90088-4A3C-4775-8481-A862C66E6280}">
      <dsp:nvSpPr>
        <dsp:cNvPr id="0" name=""/>
        <dsp:cNvSpPr/>
      </dsp:nvSpPr>
      <dsp:spPr>
        <a:xfrm>
          <a:off x="2892054" y="813392"/>
          <a:ext cx="2902805" cy="203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3"/>
              </a:lnTo>
              <a:lnTo>
                <a:pt x="2902805" y="33203"/>
              </a:lnTo>
              <a:lnTo>
                <a:pt x="2902805" y="20385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5E8D9-DF67-4C98-852D-10990AF2978C}">
      <dsp:nvSpPr>
        <dsp:cNvPr id="0" name=""/>
        <dsp:cNvSpPr/>
      </dsp:nvSpPr>
      <dsp:spPr>
        <a:xfrm>
          <a:off x="2079448" y="787"/>
          <a:ext cx="1625211" cy="812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Правила</a:t>
          </a:r>
          <a:endParaRPr lang="ru-RU" sz="1400" kern="1200" dirty="0"/>
        </a:p>
      </dsp:txBody>
      <dsp:txXfrm>
        <a:off x="2079448" y="787"/>
        <a:ext cx="1625211" cy="812605"/>
      </dsp:txXfrm>
    </dsp:sp>
    <dsp:sp modelId="{FCBF1795-A566-4661-BF51-9B453282E7BA}">
      <dsp:nvSpPr>
        <dsp:cNvPr id="0" name=""/>
        <dsp:cNvSpPr/>
      </dsp:nvSpPr>
      <dsp:spPr>
        <a:xfrm>
          <a:off x="4982254" y="1017243"/>
          <a:ext cx="1625211" cy="812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Победа:</a:t>
          </a:r>
          <a:endParaRPr lang="ru-RU" sz="1400" kern="1200" dirty="0"/>
        </a:p>
      </dsp:txBody>
      <dsp:txXfrm>
        <a:off x="4982254" y="1017243"/>
        <a:ext cx="1625211" cy="812605"/>
      </dsp:txXfrm>
    </dsp:sp>
    <dsp:sp modelId="{C17E0605-4B82-491F-A6BB-5E605106FC21}">
      <dsp:nvSpPr>
        <dsp:cNvPr id="0" name=""/>
        <dsp:cNvSpPr/>
      </dsp:nvSpPr>
      <dsp:spPr>
        <a:xfrm>
          <a:off x="5774155" y="1991695"/>
          <a:ext cx="1625211" cy="8126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У противника закончились шашки</a:t>
          </a:r>
          <a:endParaRPr lang="ru-RU" sz="1400" kern="1200" dirty="0"/>
        </a:p>
      </dsp:txBody>
      <dsp:txXfrm>
        <a:off x="5774155" y="1991695"/>
        <a:ext cx="1625211" cy="812605"/>
      </dsp:txXfrm>
    </dsp:sp>
    <dsp:sp modelId="{3E84C23D-6322-43EE-BC56-C0AA94D60C55}">
      <dsp:nvSpPr>
        <dsp:cNvPr id="0" name=""/>
        <dsp:cNvSpPr/>
      </dsp:nvSpPr>
      <dsp:spPr>
        <a:xfrm>
          <a:off x="1090182" y="1028408"/>
          <a:ext cx="1625211" cy="812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Имеется поле </a:t>
          </a:r>
          <a:r>
            <a:rPr lang="en-US" sz="1400" kern="1200" dirty="0" smtClean="0"/>
            <a:t>m</a:t>
          </a:r>
          <a:r>
            <a:rPr lang="ru-RU" sz="1400" kern="1200" dirty="0" smtClean="0"/>
            <a:t> на </a:t>
          </a:r>
          <a:r>
            <a:rPr lang="en-US" sz="1400" kern="1200" dirty="0" smtClean="0"/>
            <a:t>m </a:t>
          </a:r>
          <a:r>
            <a:rPr lang="ru-RU" sz="1400" kern="1200" dirty="0" smtClean="0"/>
            <a:t>клеток</a:t>
          </a:r>
          <a:endParaRPr lang="ru-RU" sz="1400" kern="1200" dirty="0"/>
        </a:p>
      </dsp:txBody>
      <dsp:txXfrm>
        <a:off x="1090182" y="1028408"/>
        <a:ext cx="1625211" cy="812605"/>
      </dsp:txXfrm>
    </dsp:sp>
    <dsp:sp modelId="{85EC5A9B-C44C-4C15-B095-D402B38F6C65}">
      <dsp:nvSpPr>
        <dsp:cNvPr id="0" name=""/>
        <dsp:cNvSpPr/>
      </dsp:nvSpPr>
      <dsp:spPr>
        <a:xfrm>
          <a:off x="112943" y="2308587"/>
          <a:ext cx="1625211" cy="812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У каждого игрока </a:t>
          </a:r>
          <a:r>
            <a:rPr lang="en-US" sz="1400" kern="1200" dirty="0" smtClean="0"/>
            <a:t>n </a:t>
          </a:r>
          <a:r>
            <a:rPr lang="ru-RU" sz="1400" kern="1200" dirty="0" smtClean="0"/>
            <a:t>шашек</a:t>
          </a:r>
          <a:endParaRPr lang="ru-RU" sz="1400" kern="1200" dirty="0"/>
        </a:p>
      </dsp:txBody>
      <dsp:txXfrm>
        <a:off x="112943" y="2308587"/>
        <a:ext cx="1625211" cy="812605"/>
      </dsp:txXfrm>
    </dsp:sp>
    <dsp:sp modelId="{BCE9F76A-345F-4DF2-84E2-38EE6F9EFDAB}">
      <dsp:nvSpPr>
        <dsp:cNvPr id="0" name=""/>
        <dsp:cNvSpPr/>
      </dsp:nvSpPr>
      <dsp:spPr>
        <a:xfrm>
          <a:off x="2950367" y="1031415"/>
          <a:ext cx="1625211" cy="812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Возможные ходы</a:t>
          </a:r>
          <a:endParaRPr lang="ru-RU" sz="1400" kern="1200" dirty="0"/>
        </a:p>
      </dsp:txBody>
      <dsp:txXfrm>
        <a:off x="2950367" y="1031415"/>
        <a:ext cx="1625211" cy="812605"/>
      </dsp:txXfrm>
    </dsp:sp>
    <dsp:sp modelId="{230A1363-15BC-40A9-B8F0-032D9C386B24}">
      <dsp:nvSpPr>
        <dsp:cNvPr id="0" name=""/>
        <dsp:cNvSpPr/>
      </dsp:nvSpPr>
      <dsp:spPr>
        <a:xfrm>
          <a:off x="1972851" y="2315665"/>
          <a:ext cx="1625211" cy="812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Переставить шашку на свободную клетку</a:t>
          </a:r>
          <a:endParaRPr lang="ru-RU" sz="1400" kern="1200" dirty="0"/>
        </a:p>
      </dsp:txBody>
      <dsp:txXfrm>
        <a:off x="1972851" y="2315665"/>
        <a:ext cx="1625211" cy="812605"/>
      </dsp:txXfrm>
    </dsp:sp>
    <dsp:sp modelId="{F8FAA349-152B-4A6F-A984-BE4EBF04D0A0}">
      <dsp:nvSpPr>
        <dsp:cNvPr id="0" name=""/>
        <dsp:cNvSpPr/>
      </dsp:nvSpPr>
      <dsp:spPr>
        <a:xfrm>
          <a:off x="3931734" y="2312942"/>
          <a:ext cx="1625211" cy="812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Если клетка занята, то перешагнуть через одну шашку</a:t>
          </a:r>
          <a:endParaRPr lang="ru-RU" sz="1400" kern="1200" dirty="0"/>
        </a:p>
      </dsp:txBody>
      <dsp:txXfrm>
        <a:off x="3931734" y="2312942"/>
        <a:ext cx="1625211" cy="812605"/>
      </dsp:txXfrm>
    </dsp:sp>
    <dsp:sp modelId="{35372F36-0D6F-4717-95FD-07A8E65D4EDC}">
      <dsp:nvSpPr>
        <dsp:cNvPr id="0" name=""/>
        <dsp:cNvSpPr/>
      </dsp:nvSpPr>
      <dsp:spPr>
        <a:xfrm>
          <a:off x="1937454" y="3392895"/>
          <a:ext cx="1625211" cy="812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Если пустое поле окружено своими шашками – создать свою</a:t>
          </a:r>
          <a:endParaRPr lang="ru-RU" sz="1400" kern="1200" dirty="0"/>
        </a:p>
      </dsp:txBody>
      <dsp:txXfrm>
        <a:off x="1937454" y="3392895"/>
        <a:ext cx="1625211" cy="812605"/>
      </dsp:txXfrm>
    </dsp:sp>
    <dsp:sp modelId="{96FE749D-14C1-49BC-ADBE-C0C0C00AC82E}">
      <dsp:nvSpPr>
        <dsp:cNvPr id="0" name=""/>
        <dsp:cNvSpPr/>
      </dsp:nvSpPr>
      <dsp:spPr>
        <a:xfrm>
          <a:off x="3918667" y="3402143"/>
          <a:ext cx="1625211" cy="812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Если пустое поле окружено чужими шашками – убрать с поля шашку</a:t>
          </a:r>
          <a:endParaRPr lang="ru-RU" sz="1400" kern="1200" dirty="0"/>
        </a:p>
      </dsp:txBody>
      <dsp:txXfrm>
        <a:off x="3918667" y="3402143"/>
        <a:ext cx="1625211" cy="812605"/>
      </dsp:txXfrm>
    </dsp:sp>
    <dsp:sp modelId="{1772EE15-43EE-4654-BEFF-D107E6048F46}">
      <dsp:nvSpPr>
        <dsp:cNvPr id="0" name=""/>
        <dsp:cNvSpPr/>
      </dsp:nvSpPr>
      <dsp:spPr>
        <a:xfrm>
          <a:off x="8580748" y="19314"/>
          <a:ext cx="1625211" cy="812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Дополнения к правилам</a:t>
          </a:r>
          <a:endParaRPr lang="ru-RU" sz="1400" kern="1200" dirty="0"/>
        </a:p>
      </dsp:txBody>
      <dsp:txXfrm>
        <a:off x="8580748" y="19314"/>
        <a:ext cx="1625211" cy="812605"/>
      </dsp:txXfrm>
    </dsp:sp>
    <dsp:sp modelId="{8F95BF95-1D29-4A30-9AEE-25E036950A38}">
      <dsp:nvSpPr>
        <dsp:cNvPr id="0" name=""/>
        <dsp:cNvSpPr/>
      </dsp:nvSpPr>
      <dsp:spPr>
        <a:xfrm>
          <a:off x="7960454" y="969527"/>
          <a:ext cx="1625211" cy="812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Окончание игры:</a:t>
          </a:r>
          <a:endParaRPr lang="ru-RU" sz="1400" kern="1200" dirty="0"/>
        </a:p>
      </dsp:txBody>
      <dsp:txXfrm>
        <a:off x="7960454" y="969527"/>
        <a:ext cx="1625211" cy="812605"/>
      </dsp:txXfrm>
    </dsp:sp>
    <dsp:sp modelId="{E7DFDB63-A07E-4B57-9038-9C2811AA0CB3}">
      <dsp:nvSpPr>
        <dsp:cNvPr id="0" name=""/>
        <dsp:cNvSpPr/>
      </dsp:nvSpPr>
      <dsp:spPr>
        <a:xfrm>
          <a:off x="9300408" y="1980375"/>
          <a:ext cx="1625211" cy="8126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Закончились доступные ходы</a:t>
          </a:r>
          <a:endParaRPr lang="ru-RU" sz="1400" kern="1200" dirty="0"/>
        </a:p>
      </dsp:txBody>
      <dsp:txXfrm>
        <a:off x="9300408" y="1980375"/>
        <a:ext cx="1625211" cy="812605"/>
      </dsp:txXfrm>
    </dsp:sp>
    <dsp:sp modelId="{405C3317-4176-49ED-B2B1-43AB55B40472}">
      <dsp:nvSpPr>
        <dsp:cNvPr id="0" name=""/>
        <dsp:cNvSpPr/>
      </dsp:nvSpPr>
      <dsp:spPr>
        <a:xfrm>
          <a:off x="7541247" y="1973501"/>
          <a:ext cx="1625211" cy="8126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Победа:</a:t>
          </a:r>
          <a:endParaRPr lang="ru-RU" sz="1400" kern="1200" dirty="0"/>
        </a:p>
      </dsp:txBody>
      <dsp:txXfrm>
        <a:off x="7541247" y="1973501"/>
        <a:ext cx="1625211" cy="812605"/>
      </dsp:txXfrm>
    </dsp:sp>
    <dsp:sp modelId="{9E0C963A-6D17-4605-942E-E9326BEFADFA}">
      <dsp:nvSpPr>
        <dsp:cNvPr id="0" name=""/>
        <dsp:cNvSpPr/>
      </dsp:nvSpPr>
      <dsp:spPr>
        <a:xfrm>
          <a:off x="7748965" y="2941225"/>
          <a:ext cx="1532996" cy="8949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У противника меньше шашек</a:t>
          </a:r>
          <a:endParaRPr lang="ru-RU" sz="1400" kern="1200" dirty="0"/>
        </a:p>
      </dsp:txBody>
      <dsp:txXfrm>
        <a:off x="7748965" y="2941225"/>
        <a:ext cx="1532996" cy="894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8ACCE-83A6-40F6-9836-1611029B1752}">
      <dsp:nvSpPr>
        <dsp:cNvPr id="0" name=""/>
        <dsp:cNvSpPr/>
      </dsp:nvSpPr>
      <dsp:spPr>
        <a:xfrm>
          <a:off x="491" y="1063117"/>
          <a:ext cx="1915417" cy="1149250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Перемещение в меню на кнопки </a:t>
          </a:r>
          <a:r>
            <a:rPr lang="en-US" sz="1900" kern="1200" dirty="0" smtClean="0"/>
            <a:t>WASD</a:t>
          </a:r>
          <a:endParaRPr lang="ru-RU" sz="1900" kern="1200" dirty="0"/>
        </a:p>
      </dsp:txBody>
      <dsp:txXfrm>
        <a:off x="491" y="1063117"/>
        <a:ext cx="1915417" cy="1149250"/>
      </dsp:txXfrm>
    </dsp:sp>
    <dsp:sp modelId="{5B9127E5-472A-47E2-85D6-7CF9ADF4D323}">
      <dsp:nvSpPr>
        <dsp:cNvPr id="0" name=""/>
        <dsp:cNvSpPr/>
      </dsp:nvSpPr>
      <dsp:spPr>
        <a:xfrm>
          <a:off x="2107450" y="1063117"/>
          <a:ext cx="1915417" cy="1149250"/>
        </a:xfrm>
        <a:prstGeom prst="rect">
          <a:avLst/>
        </a:prstGeom>
        <a:solidFill>
          <a:schemeClr val="accent5">
            <a:shade val="50000"/>
            <a:hueOff val="139902"/>
            <a:satOff val="3210"/>
            <a:lumOff val="1955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Для выбора пункта меню – кнопка </a:t>
          </a:r>
          <a:r>
            <a:rPr lang="en-US" sz="1900" kern="1200" dirty="0" smtClean="0"/>
            <a:t>ENTER</a:t>
          </a:r>
          <a:endParaRPr lang="ru-RU" sz="1900" kern="1200" dirty="0"/>
        </a:p>
      </dsp:txBody>
      <dsp:txXfrm>
        <a:off x="2107450" y="1063117"/>
        <a:ext cx="1915417" cy="1149250"/>
      </dsp:txXfrm>
    </dsp:sp>
    <dsp:sp modelId="{0EC8898B-8B17-4BE0-931C-6D75BDA173C2}">
      <dsp:nvSpPr>
        <dsp:cNvPr id="0" name=""/>
        <dsp:cNvSpPr/>
      </dsp:nvSpPr>
      <dsp:spPr>
        <a:xfrm>
          <a:off x="491" y="2403909"/>
          <a:ext cx="1915417" cy="1149250"/>
        </a:xfrm>
        <a:prstGeom prst="rect">
          <a:avLst/>
        </a:prstGeom>
        <a:solidFill>
          <a:schemeClr val="accent5">
            <a:shade val="50000"/>
            <a:hueOff val="279804"/>
            <a:satOff val="6421"/>
            <a:lumOff val="3911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3 режима игры с разными типами игроков</a:t>
          </a:r>
          <a:endParaRPr lang="ru-RU" sz="1900" kern="1200" dirty="0"/>
        </a:p>
      </dsp:txBody>
      <dsp:txXfrm>
        <a:off x="491" y="2403909"/>
        <a:ext cx="1915417" cy="1149250"/>
      </dsp:txXfrm>
    </dsp:sp>
    <dsp:sp modelId="{E4A94F50-ECA4-44C1-8F47-CA1BF4C0A1D9}">
      <dsp:nvSpPr>
        <dsp:cNvPr id="0" name=""/>
        <dsp:cNvSpPr/>
      </dsp:nvSpPr>
      <dsp:spPr>
        <a:xfrm>
          <a:off x="2107450" y="2403909"/>
          <a:ext cx="1915417" cy="1149250"/>
        </a:xfrm>
        <a:prstGeom prst="rect">
          <a:avLst/>
        </a:prstGeom>
        <a:solidFill>
          <a:schemeClr val="accent5">
            <a:shade val="50000"/>
            <a:hueOff val="139902"/>
            <a:satOff val="3210"/>
            <a:lumOff val="1955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Возможность изменения размера поля</a:t>
          </a:r>
          <a:endParaRPr lang="ru-RU" sz="1900" kern="1200" dirty="0"/>
        </a:p>
      </dsp:txBody>
      <dsp:txXfrm>
        <a:off x="2107450" y="2403909"/>
        <a:ext cx="1915417" cy="1149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1A4CD-111F-4D90-B80C-53EC0095106D}">
      <dsp:nvSpPr>
        <dsp:cNvPr id="0" name=""/>
        <dsp:cNvSpPr/>
      </dsp:nvSpPr>
      <dsp:spPr>
        <a:xfrm>
          <a:off x="2060687" y="57875"/>
          <a:ext cx="1577424" cy="9464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Перемещение курсора на </a:t>
          </a:r>
          <a:r>
            <a:rPr lang="en-US" sz="1200" kern="1200" dirty="0" smtClean="0"/>
            <a:t>WASD</a:t>
          </a:r>
          <a:endParaRPr lang="ru-RU" sz="1200" kern="1200" dirty="0"/>
        </a:p>
      </dsp:txBody>
      <dsp:txXfrm>
        <a:off x="2060687" y="57875"/>
        <a:ext cx="1577424" cy="946454"/>
      </dsp:txXfrm>
    </dsp:sp>
    <dsp:sp modelId="{62351411-2B92-487D-B865-C24096EEDA1D}">
      <dsp:nvSpPr>
        <dsp:cNvPr id="0" name=""/>
        <dsp:cNvSpPr/>
      </dsp:nvSpPr>
      <dsp:spPr>
        <a:xfrm>
          <a:off x="337193" y="57875"/>
          <a:ext cx="1577424" cy="9464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Выбор нужной клетки на </a:t>
          </a:r>
          <a:r>
            <a:rPr lang="en-US" sz="1200" kern="1200" dirty="0" smtClean="0"/>
            <a:t>ENTER</a:t>
          </a:r>
          <a:endParaRPr lang="ru-RU" sz="1200" kern="1200" dirty="0"/>
        </a:p>
      </dsp:txBody>
      <dsp:txXfrm>
        <a:off x="337193" y="57875"/>
        <a:ext cx="1577424" cy="946454"/>
      </dsp:txXfrm>
    </dsp:sp>
    <dsp:sp modelId="{E8401EED-D813-41A3-9C5F-1057D7780485}">
      <dsp:nvSpPr>
        <dsp:cNvPr id="0" name=""/>
        <dsp:cNvSpPr/>
      </dsp:nvSpPr>
      <dsp:spPr>
        <a:xfrm>
          <a:off x="323217" y="1105001"/>
          <a:ext cx="1577424" cy="9464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После выбора клетки второе нажатие</a:t>
          </a:r>
          <a:r>
            <a:rPr lang="en-US" sz="1200" kern="1200" dirty="0" smtClean="0"/>
            <a:t> </a:t>
          </a:r>
          <a:r>
            <a:rPr lang="ru-RU" sz="1200" kern="1200" dirty="0" smtClean="0"/>
            <a:t>на </a:t>
          </a:r>
          <a:r>
            <a:rPr lang="en-US" sz="1200" kern="1200" dirty="0" smtClean="0"/>
            <a:t>ENTER</a:t>
          </a:r>
          <a:r>
            <a:rPr lang="ru-RU" sz="1200" kern="1200" dirty="0" smtClean="0"/>
            <a:t> перемещает клетку </a:t>
          </a:r>
          <a:endParaRPr lang="ru-RU" sz="1200" kern="1200" dirty="0"/>
        </a:p>
      </dsp:txBody>
      <dsp:txXfrm>
        <a:off x="323217" y="1105001"/>
        <a:ext cx="1577424" cy="946454"/>
      </dsp:txXfrm>
    </dsp:sp>
    <dsp:sp modelId="{C57EDA92-A038-4579-88D1-3A4A05DD3A5F}">
      <dsp:nvSpPr>
        <dsp:cNvPr id="0" name=""/>
        <dsp:cNvSpPr/>
      </dsp:nvSpPr>
      <dsp:spPr>
        <a:xfrm>
          <a:off x="2058384" y="1105001"/>
          <a:ext cx="1577424" cy="9464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Сброс выбора клетки на </a:t>
          </a:r>
          <a:r>
            <a:rPr lang="en-US" sz="1200" kern="1200" dirty="0" smtClean="0"/>
            <a:t>BACKSPACE</a:t>
          </a:r>
          <a:endParaRPr lang="ru-RU" sz="1200" kern="1200" dirty="0"/>
        </a:p>
      </dsp:txBody>
      <dsp:txXfrm>
        <a:off x="2058384" y="1105001"/>
        <a:ext cx="1577424" cy="946454"/>
      </dsp:txXfrm>
    </dsp:sp>
    <dsp:sp modelId="{3DEA5981-EA1B-431A-BCE7-4DDE46776811}">
      <dsp:nvSpPr>
        <dsp:cNvPr id="0" name=""/>
        <dsp:cNvSpPr/>
      </dsp:nvSpPr>
      <dsp:spPr>
        <a:xfrm>
          <a:off x="1190801" y="2209198"/>
          <a:ext cx="1577424" cy="9464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Возможность выхода в меню паузы на </a:t>
          </a:r>
          <a:r>
            <a:rPr lang="en-US" sz="1200" kern="1200" dirty="0" smtClean="0"/>
            <a:t>ESC</a:t>
          </a:r>
          <a:endParaRPr lang="ru-RU" sz="1200" kern="1200" dirty="0"/>
        </a:p>
      </dsp:txBody>
      <dsp:txXfrm>
        <a:off x="1190801" y="2209198"/>
        <a:ext cx="1577424" cy="946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1D229-3FD4-43C6-A5C1-16919E292E06}">
      <dsp:nvSpPr>
        <dsp:cNvPr id="0" name=""/>
        <dsp:cNvSpPr/>
      </dsp:nvSpPr>
      <dsp:spPr>
        <a:xfrm>
          <a:off x="4993355" y="1958"/>
          <a:ext cx="1141028" cy="74166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Поиск всех доступных шагов</a:t>
          </a:r>
          <a:endParaRPr lang="ru-RU" sz="900" kern="1200" dirty="0"/>
        </a:p>
      </dsp:txBody>
      <dsp:txXfrm>
        <a:off x="5029560" y="38163"/>
        <a:ext cx="1068618" cy="669258"/>
      </dsp:txXfrm>
    </dsp:sp>
    <dsp:sp modelId="{3C443777-9BB5-4DC6-9894-3D31447F1938}">
      <dsp:nvSpPr>
        <dsp:cNvPr id="0" name=""/>
        <dsp:cNvSpPr/>
      </dsp:nvSpPr>
      <dsp:spPr>
        <a:xfrm>
          <a:off x="3446773" y="372792"/>
          <a:ext cx="4234192" cy="4234192"/>
        </a:xfrm>
        <a:custGeom>
          <a:avLst/>
          <a:gdLst/>
          <a:ahLst/>
          <a:cxnLst/>
          <a:rect l="0" t="0" r="0" b="0"/>
          <a:pathLst>
            <a:path>
              <a:moveTo>
                <a:pt x="2837074" y="126184"/>
              </a:moveTo>
              <a:arcTo wR="2117096" hR="2117096" stAng="17392897" swAng="772112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B29A2-557F-4EA1-8D6A-28FE2E134A40}">
      <dsp:nvSpPr>
        <dsp:cNvPr id="0" name=""/>
        <dsp:cNvSpPr/>
      </dsp:nvSpPr>
      <dsp:spPr>
        <a:xfrm>
          <a:off x="6648568" y="799067"/>
          <a:ext cx="1141028" cy="74166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Перебор каждого шага</a:t>
          </a:r>
          <a:endParaRPr lang="ru-RU" sz="900" kern="1200" dirty="0"/>
        </a:p>
      </dsp:txBody>
      <dsp:txXfrm>
        <a:off x="6684773" y="835272"/>
        <a:ext cx="1068618" cy="669258"/>
      </dsp:txXfrm>
    </dsp:sp>
    <dsp:sp modelId="{75F1E06D-A1ED-4767-85CA-43C0820CFACC}">
      <dsp:nvSpPr>
        <dsp:cNvPr id="0" name=""/>
        <dsp:cNvSpPr/>
      </dsp:nvSpPr>
      <dsp:spPr>
        <a:xfrm>
          <a:off x="3446773" y="372792"/>
          <a:ext cx="4234192" cy="4234192"/>
        </a:xfrm>
        <a:custGeom>
          <a:avLst/>
          <a:gdLst/>
          <a:ahLst/>
          <a:cxnLst/>
          <a:rect l="0" t="0" r="0" b="0"/>
          <a:pathLst>
            <a:path>
              <a:moveTo>
                <a:pt x="4095815" y="1364255"/>
              </a:moveTo>
              <a:arcTo wR="2117096" hR="2117096" stAng="20350185" swAng="1064312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1B5C2-3209-4114-850B-0E8162806DD8}">
      <dsp:nvSpPr>
        <dsp:cNvPr id="0" name=""/>
        <dsp:cNvSpPr/>
      </dsp:nvSpPr>
      <dsp:spPr>
        <a:xfrm>
          <a:off x="7057372" y="2590153"/>
          <a:ext cx="1141028" cy="74166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Оценка каждого шага</a:t>
          </a:r>
          <a:endParaRPr lang="ru-RU" sz="900" kern="1200" dirty="0"/>
        </a:p>
      </dsp:txBody>
      <dsp:txXfrm>
        <a:off x="7093577" y="2626358"/>
        <a:ext cx="1068618" cy="669258"/>
      </dsp:txXfrm>
    </dsp:sp>
    <dsp:sp modelId="{B5CFD76B-5DF0-4A4C-B017-B746147E0C3C}">
      <dsp:nvSpPr>
        <dsp:cNvPr id="0" name=""/>
        <dsp:cNvSpPr/>
      </dsp:nvSpPr>
      <dsp:spPr>
        <a:xfrm>
          <a:off x="3446773" y="372792"/>
          <a:ext cx="4234192" cy="4234192"/>
        </a:xfrm>
        <a:custGeom>
          <a:avLst/>
          <a:gdLst/>
          <a:ahLst/>
          <a:cxnLst/>
          <a:rect l="0" t="0" r="0" b="0"/>
          <a:pathLst>
            <a:path>
              <a:moveTo>
                <a:pt x="3985988" y="3111752"/>
              </a:moveTo>
              <a:arcTo wR="2117096" hR="2117096" stAng="1681361" swAng="835444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B463D-0BF1-4781-9FCC-8ADBD5D74F44}">
      <dsp:nvSpPr>
        <dsp:cNvPr id="0" name=""/>
        <dsp:cNvSpPr/>
      </dsp:nvSpPr>
      <dsp:spPr>
        <a:xfrm>
          <a:off x="5911929" y="4026493"/>
          <a:ext cx="1141028" cy="74166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Предсказывание на 1 ход вперед ситуации на поле</a:t>
          </a:r>
          <a:endParaRPr lang="ru-RU" sz="900" kern="1200" dirty="0"/>
        </a:p>
      </dsp:txBody>
      <dsp:txXfrm>
        <a:off x="5948134" y="4062698"/>
        <a:ext cx="1068618" cy="669258"/>
      </dsp:txXfrm>
    </dsp:sp>
    <dsp:sp modelId="{85D51D58-9019-488C-BF97-68A6DF86F51E}">
      <dsp:nvSpPr>
        <dsp:cNvPr id="0" name=""/>
        <dsp:cNvSpPr/>
      </dsp:nvSpPr>
      <dsp:spPr>
        <a:xfrm>
          <a:off x="3446773" y="372792"/>
          <a:ext cx="4234192" cy="4234192"/>
        </a:xfrm>
        <a:custGeom>
          <a:avLst/>
          <a:gdLst/>
          <a:ahLst/>
          <a:cxnLst/>
          <a:rect l="0" t="0" r="0" b="0"/>
          <a:pathLst>
            <a:path>
              <a:moveTo>
                <a:pt x="2327173" y="4223744"/>
              </a:moveTo>
              <a:arcTo wR="2117096" hR="2117096" stAng="5058314" swAng="683371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BB323-5775-4C0F-A363-5E5F970FF623}">
      <dsp:nvSpPr>
        <dsp:cNvPr id="0" name=""/>
        <dsp:cNvSpPr/>
      </dsp:nvSpPr>
      <dsp:spPr>
        <a:xfrm>
          <a:off x="4074782" y="4026493"/>
          <a:ext cx="1141028" cy="74166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Выбор максимальной оценки хода</a:t>
          </a:r>
          <a:endParaRPr lang="ru-RU" sz="900" kern="1200" dirty="0"/>
        </a:p>
      </dsp:txBody>
      <dsp:txXfrm>
        <a:off x="4110987" y="4062698"/>
        <a:ext cx="1068618" cy="669258"/>
      </dsp:txXfrm>
    </dsp:sp>
    <dsp:sp modelId="{E53CF0AE-136A-437A-9B91-0D03F040342B}">
      <dsp:nvSpPr>
        <dsp:cNvPr id="0" name=""/>
        <dsp:cNvSpPr/>
      </dsp:nvSpPr>
      <dsp:spPr>
        <a:xfrm>
          <a:off x="3446773" y="372792"/>
          <a:ext cx="4234192" cy="4234192"/>
        </a:xfrm>
        <a:custGeom>
          <a:avLst/>
          <a:gdLst/>
          <a:ahLst/>
          <a:cxnLst/>
          <a:rect l="0" t="0" r="0" b="0"/>
          <a:pathLst>
            <a:path>
              <a:moveTo>
                <a:pt x="542471" y="3532247"/>
              </a:moveTo>
              <a:arcTo wR="2117096" hR="2117096" stAng="8283195" swAng="835444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FB56A-03D5-4CE4-8016-0E72D50BEAB3}">
      <dsp:nvSpPr>
        <dsp:cNvPr id="0" name=""/>
        <dsp:cNvSpPr/>
      </dsp:nvSpPr>
      <dsp:spPr>
        <a:xfrm>
          <a:off x="2929339" y="2590153"/>
          <a:ext cx="1141028" cy="74166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В случае одинаковых оценок хода:</a:t>
          </a:r>
          <a:br>
            <a:rPr lang="ru-RU" sz="900" kern="1200" dirty="0" smtClean="0"/>
          </a:br>
          <a:r>
            <a:rPr lang="ru-RU" sz="900" kern="1200" dirty="0" smtClean="0"/>
            <a:t>Случайный выбор</a:t>
          </a:r>
          <a:endParaRPr lang="ru-RU" sz="900" kern="1200" dirty="0"/>
        </a:p>
      </dsp:txBody>
      <dsp:txXfrm>
        <a:off x="2965544" y="2626358"/>
        <a:ext cx="1068618" cy="669258"/>
      </dsp:txXfrm>
    </dsp:sp>
    <dsp:sp modelId="{93DFC711-E0C4-4CBC-B96C-960657971873}">
      <dsp:nvSpPr>
        <dsp:cNvPr id="0" name=""/>
        <dsp:cNvSpPr/>
      </dsp:nvSpPr>
      <dsp:spPr>
        <a:xfrm>
          <a:off x="3446773" y="372792"/>
          <a:ext cx="4234192" cy="4234192"/>
        </a:xfrm>
        <a:custGeom>
          <a:avLst/>
          <a:gdLst/>
          <a:ahLst/>
          <a:cxnLst/>
          <a:rect l="0" t="0" r="0" b="0"/>
          <a:pathLst>
            <a:path>
              <a:moveTo>
                <a:pt x="3081" y="2002911"/>
              </a:moveTo>
              <a:arcTo wR="2117096" hR="2117096" stAng="10985503" swAng="1064312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CCA25-A88F-4614-AFFC-214DA04C0D6C}">
      <dsp:nvSpPr>
        <dsp:cNvPr id="0" name=""/>
        <dsp:cNvSpPr/>
      </dsp:nvSpPr>
      <dsp:spPr>
        <a:xfrm>
          <a:off x="3338143" y="799067"/>
          <a:ext cx="1141028" cy="74166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 smtClean="0"/>
            <a:t>Выдача действия в модуль виртуального игрока и передача хода</a:t>
          </a:r>
          <a:endParaRPr lang="ru-RU" sz="900" kern="1200" dirty="0"/>
        </a:p>
      </dsp:txBody>
      <dsp:txXfrm>
        <a:off x="3374348" y="835272"/>
        <a:ext cx="1068618" cy="669258"/>
      </dsp:txXfrm>
    </dsp:sp>
    <dsp:sp modelId="{C146462F-4D73-4042-A663-91C3E65905C3}">
      <dsp:nvSpPr>
        <dsp:cNvPr id="0" name=""/>
        <dsp:cNvSpPr/>
      </dsp:nvSpPr>
      <dsp:spPr>
        <a:xfrm>
          <a:off x="3446773" y="372792"/>
          <a:ext cx="4234192" cy="4234192"/>
        </a:xfrm>
        <a:custGeom>
          <a:avLst/>
          <a:gdLst/>
          <a:ahLst/>
          <a:cxnLst/>
          <a:rect l="0" t="0" r="0" b="0"/>
          <a:pathLst>
            <a:path>
              <a:moveTo>
                <a:pt x="971796" y="336538"/>
              </a:moveTo>
              <a:arcTo wR="2117096" hR="2117096" stAng="14234991" swAng="772112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F31DB-EC8D-4C11-A361-4609B2559E43}">
      <dsp:nvSpPr>
        <dsp:cNvPr id="0" name=""/>
        <dsp:cNvSpPr/>
      </dsp:nvSpPr>
      <dsp:spPr>
        <a:xfrm>
          <a:off x="0" y="20009"/>
          <a:ext cx="9504680" cy="12548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kern="1200" dirty="0" smtClean="0"/>
            <a:t>Среда разработки </a:t>
          </a:r>
          <a:r>
            <a:rPr lang="en-US" sz="3300" kern="1200" dirty="0" smtClean="0"/>
            <a:t>Microsoft Visual studio</a:t>
          </a:r>
          <a:endParaRPr lang="ru-RU" sz="3300" kern="1200" dirty="0"/>
        </a:p>
      </dsp:txBody>
      <dsp:txXfrm>
        <a:off x="61256" y="81265"/>
        <a:ext cx="9382168" cy="1132313"/>
      </dsp:txXfrm>
    </dsp:sp>
    <dsp:sp modelId="{380B8A3E-6191-4694-B896-0F1B3B939442}">
      <dsp:nvSpPr>
        <dsp:cNvPr id="0" name=""/>
        <dsp:cNvSpPr/>
      </dsp:nvSpPr>
      <dsp:spPr>
        <a:xfrm>
          <a:off x="0" y="1369874"/>
          <a:ext cx="9504680" cy="1254825"/>
        </a:xfrm>
        <a:prstGeom prst="round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kern="1200" dirty="0" smtClean="0"/>
            <a:t>Программа на языке </a:t>
          </a:r>
          <a:r>
            <a:rPr lang="en-US" sz="3300" kern="1200" dirty="0" smtClean="0"/>
            <a:t>Python </a:t>
          </a:r>
          <a:r>
            <a:rPr lang="ru-RU" sz="3300" kern="1200" dirty="0" smtClean="0"/>
            <a:t>для копирования резервных копий</a:t>
          </a:r>
          <a:endParaRPr lang="ru-RU" sz="3300" kern="1200" dirty="0"/>
        </a:p>
      </dsp:txBody>
      <dsp:txXfrm>
        <a:off x="61256" y="1431130"/>
        <a:ext cx="9382168" cy="1132313"/>
      </dsp:txXfrm>
    </dsp:sp>
    <dsp:sp modelId="{A6FBA96A-DFC9-4396-AAE3-42BB70AAE502}">
      <dsp:nvSpPr>
        <dsp:cNvPr id="0" name=""/>
        <dsp:cNvSpPr/>
      </dsp:nvSpPr>
      <dsp:spPr>
        <a:xfrm>
          <a:off x="0" y="2719739"/>
          <a:ext cx="9504680" cy="1254825"/>
        </a:xfrm>
        <a:prstGeom prst="roundRect">
          <a:avLst/>
        </a:prstGeom>
        <a:solidFill>
          <a:schemeClr val="accent4">
            <a:hueOff val="-4725531"/>
            <a:satOff val="-7569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kern="1200" dirty="0" smtClean="0"/>
            <a:t>Стандартная библиотека </a:t>
          </a:r>
          <a:r>
            <a:rPr lang="en-US" sz="3300" kern="1200" dirty="0" smtClean="0"/>
            <a:t>C++: STD.</a:t>
          </a:r>
          <a:r>
            <a:rPr lang="ru-RU" sz="3300" kern="1200" dirty="0" smtClean="0"/>
            <a:t> Элементы библиотеки </a:t>
          </a:r>
          <a:r>
            <a:rPr lang="en-US" sz="3300" kern="1200" dirty="0" err="1" smtClean="0"/>
            <a:t>Windows.h</a:t>
          </a:r>
          <a:endParaRPr lang="ru-RU" sz="3300" kern="1200" dirty="0"/>
        </a:p>
      </dsp:txBody>
      <dsp:txXfrm>
        <a:off x="61256" y="2780995"/>
        <a:ext cx="9382168" cy="11323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8F37E-1B33-4C90-B612-BD1FF3545556}">
      <dsp:nvSpPr>
        <dsp:cNvPr id="0" name=""/>
        <dsp:cNvSpPr/>
      </dsp:nvSpPr>
      <dsp:spPr>
        <a:xfrm>
          <a:off x="4665" y="503303"/>
          <a:ext cx="1446242" cy="867745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Запуск приложения</a:t>
          </a:r>
          <a:endParaRPr lang="ru-RU" sz="1200" kern="1200" dirty="0"/>
        </a:p>
      </dsp:txBody>
      <dsp:txXfrm>
        <a:off x="30080" y="528718"/>
        <a:ext cx="1395412" cy="816915"/>
      </dsp:txXfrm>
    </dsp:sp>
    <dsp:sp modelId="{1AE20D5E-6D97-4011-ACEB-A457F206BE22}">
      <dsp:nvSpPr>
        <dsp:cNvPr id="0" name=""/>
        <dsp:cNvSpPr/>
      </dsp:nvSpPr>
      <dsp:spPr>
        <a:xfrm>
          <a:off x="1578176" y="757842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1578176" y="829576"/>
        <a:ext cx="214622" cy="215200"/>
      </dsp:txXfrm>
    </dsp:sp>
    <dsp:sp modelId="{E788D75D-A01A-4845-849E-FC0876053FCB}">
      <dsp:nvSpPr>
        <dsp:cNvPr id="0" name=""/>
        <dsp:cNvSpPr/>
      </dsp:nvSpPr>
      <dsp:spPr>
        <a:xfrm>
          <a:off x="2029404" y="503303"/>
          <a:ext cx="1446242" cy="867745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Запуск главной функции игры</a:t>
          </a:r>
          <a:endParaRPr lang="ru-RU" sz="1200" kern="1200" dirty="0"/>
        </a:p>
      </dsp:txBody>
      <dsp:txXfrm>
        <a:off x="2054819" y="528718"/>
        <a:ext cx="1395412" cy="816915"/>
      </dsp:txXfrm>
    </dsp:sp>
    <dsp:sp modelId="{79157163-7D16-4991-8CB1-4BFB80DCA844}">
      <dsp:nvSpPr>
        <dsp:cNvPr id="0" name=""/>
        <dsp:cNvSpPr/>
      </dsp:nvSpPr>
      <dsp:spPr>
        <a:xfrm>
          <a:off x="3602915" y="757842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63502"/>
            <a:satOff val="-582"/>
            <a:lumOff val="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3602915" y="829576"/>
        <a:ext cx="214622" cy="215200"/>
      </dsp:txXfrm>
    </dsp:sp>
    <dsp:sp modelId="{0B407AD6-66B7-4271-8D9C-E547C353D0A6}">
      <dsp:nvSpPr>
        <dsp:cNvPr id="0" name=""/>
        <dsp:cNvSpPr/>
      </dsp:nvSpPr>
      <dsp:spPr>
        <a:xfrm>
          <a:off x="4054142" y="503303"/>
          <a:ext cx="1446242" cy="867745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Запуск первичной инициализации модулей</a:t>
          </a:r>
          <a:endParaRPr lang="ru-RU" sz="1200" kern="1200" dirty="0"/>
        </a:p>
      </dsp:txBody>
      <dsp:txXfrm>
        <a:off x="4079557" y="528718"/>
        <a:ext cx="1395412" cy="816915"/>
      </dsp:txXfrm>
    </dsp:sp>
    <dsp:sp modelId="{339AC5FF-2391-4614-AFE9-AA4E6839A264}">
      <dsp:nvSpPr>
        <dsp:cNvPr id="0" name=""/>
        <dsp:cNvSpPr/>
      </dsp:nvSpPr>
      <dsp:spPr>
        <a:xfrm>
          <a:off x="5627654" y="757842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727005"/>
            <a:satOff val="-1164"/>
            <a:lumOff val="1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5627654" y="829576"/>
        <a:ext cx="214622" cy="215200"/>
      </dsp:txXfrm>
    </dsp:sp>
    <dsp:sp modelId="{87DD9278-F388-4697-A028-857B24DC10C8}">
      <dsp:nvSpPr>
        <dsp:cNvPr id="0" name=""/>
        <dsp:cNvSpPr/>
      </dsp:nvSpPr>
      <dsp:spPr>
        <a:xfrm>
          <a:off x="6078881" y="503303"/>
          <a:ext cx="1446242" cy="867745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Выдача на экран стартового окна</a:t>
          </a:r>
          <a:endParaRPr lang="ru-RU" sz="1200" kern="1200" dirty="0"/>
        </a:p>
      </dsp:txBody>
      <dsp:txXfrm>
        <a:off x="6104296" y="528718"/>
        <a:ext cx="1395412" cy="816915"/>
      </dsp:txXfrm>
    </dsp:sp>
    <dsp:sp modelId="{42AEE4BB-44AF-4FEF-8816-8F7055B570A5}">
      <dsp:nvSpPr>
        <dsp:cNvPr id="0" name=""/>
        <dsp:cNvSpPr/>
      </dsp:nvSpPr>
      <dsp:spPr>
        <a:xfrm>
          <a:off x="7652393" y="757842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090507"/>
            <a:satOff val="-1747"/>
            <a:lumOff val="1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7652393" y="829576"/>
        <a:ext cx="214622" cy="215200"/>
      </dsp:txXfrm>
    </dsp:sp>
    <dsp:sp modelId="{22CF80C8-1FE5-4723-A684-C8BE608ED551}">
      <dsp:nvSpPr>
        <dsp:cNvPr id="0" name=""/>
        <dsp:cNvSpPr/>
      </dsp:nvSpPr>
      <dsp:spPr>
        <a:xfrm>
          <a:off x="8103620" y="503303"/>
          <a:ext cx="1446242" cy="867745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Запуск главного цикла </a:t>
          </a:r>
          <a:endParaRPr lang="ru-RU" sz="1200" kern="1200" dirty="0"/>
        </a:p>
      </dsp:txBody>
      <dsp:txXfrm>
        <a:off x="8129035" y="528718"/>
        <a:ext cx="1395412" cy="816915"/>
      </dsp:txXfrm>
    </dsp:sp>
    <dsp:sp modelId="{69C78B83-02BF-4A5C-820C-DD720B89D562}">
      <dsp:nvSpPr>
        <dsp:cNvPr id="0" name=""/>
        <dsp:cNvSpPr/>
      </dsp:nvSpPr>
      <dsp:spPr>
        <a:xfrm rot="5400000">
          <a:off x="8673440" y="1472286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454010"/>
            <a:satOff val="-2329"/>
            <a:lumOff val="2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 rot="-5400000">
        <a:off x="8719142" y="1498319"/>
        <a:ext cx="215200" cy="214622"/>
      </dsp:txXfrm>
    </dsp:sp>
    <dsp:sp modelId="{25931BB4-24C6-4E0B-A700-E82CFEF7F68E}">
      <dsp:nvSpPr>
        <dsp:cNvPr id="0" name=""/>
        <dsp:cNvSpPr/>
      </dsp:nvSpPr>
      <dsp:spPr>
        <a:xfrm>
          <a:off x="8103620" y="1949545"/>
          <a:ext cx="1446242" cy="8677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Считывание сигнала с клавиатуры</a:t>
          </a:r>
          <a:endParaRPr lang="ru-RU" sz="1200" kern="1200" dirty="0"/>
        </a:p>
      </dsp:txBody>
      <dsp:txXfrm>
        <a:off x="8129035" y="1974960"/>
        <a:ext cx="1395412" cy="816915"/>
      </dsp:txXfrm>
    </dsp:sp>
    <dsp:sp modelId="{34B8DFBD-A420-48B9-B213-4458A8871D2E}">
      <dsp:nvSpPr>
        <dsp:cNvPr id="0" name=""/>
        <dsp:cNvSpPr/>
      </dsp:nvSpPr>
      <dsp:spPr>
        <a:xfrm rot="10800000">
          <a:off x="7669748" y="2204084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817512"/>
            <a:satOff val="-2911"/>
            <a:lumOff val="3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 rot="10800000">
        <a:off x="7761729" y="2275818"/>
        <a:ext cx="214622" cy="215200"/>
      </dsp:txXfrm>
    </dsp:sp>
    <dsp:sp modelId="{1A2737AD-B64E-4140-94BD-B0773D8C740B}">
      <dsp:nvSpPr>
        <dsp:cNvPr id="0" name=""/>
        <dsp:cNvSpPr/>
      </dsp:nvSpPr>
      <dsp:spPr>
        <a:xfrm>
          <a:off x="6078881" y="1949545"/>
          <a:ext cx="1446242" cy="8677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Обработка сигнала с клавиатуры</a:t>
          </a:r>
          <a:endParaRPr lang="ru-RU" sz="1200" kern="1200" dirty="0"/>
        </a:p>
      </dsp:txBody>
      <dsp:txXfrm>
        <a:off x="6104296" y="1974960"/>
        <a:ext cx="1395412" cy="816915"/>
      </dsp:txXfrm>
    </dsp:sp>
    <dsp:sp modelId="{4570D3A5-89B6-4A7B-994E-28AA19CB8540}">
      <dsp:nvSpPr>
        <dsp:cNvPr id="0" name=""/>
        <dsp:cNvSpPr/>
      </dsp:nvSpPr>
      <dsp:spPr>
        <a:xfrm rot="10800000">
          <a:off x="5645009" y="2204084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181014"/>
            <a:satOff val="-3493"/>
            <a:lumOff val="3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 rot="10800000">
        <a:off x="5736990" y="2275818"/>
        <a:ext cx="214622" cy="215200"/>
      </dsp:txXfrm>
    </dsp:sp>
    <dsp:sp modelId="{E6BDF21C-5973-42F2-931D-D22686EE6D46}">
      <dsp:nvSpPr>
        <dsp:cNvPr id="0" name=""/>
        <dsp:cNvSpPr/>
      </dsp:nvSpPr>
      <dsp:spPr>
        <a:xfrm>
          <a:off x="4054142" y="1949545"/>
          <a:ext cx="1446242" cy="8677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Переключение на соответствующую страницу</a:t>
          </a:r>
          <a:endParaRPr lang="ru-RU" sz="1200" kern="1200" dirty="0"/>
        </a:p>
      </dsp:txBody>
      <dsp:txXfrm>
        <a:off x="4079557" y="1974960"/>
        <a:ext cx="1395412" cy="816915"/>
      </dsp:txXfrm>
    </dsp:sp>
    <dsp:sp modelId="{8BF29130-B258-45E9-ADEC-F374516FF849}">
      <dsp:nvSpPr>
        <dsp:cNvPr id="0" name=""/>
        <dsp:cNvSpPr/>
      </dsp:nvSpPr>
      <dsp:spPr>
        <a:xfrm rot="10800000">
          <a:off x="3620270" y="2204084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544517"/>
            <a:satOff val="-4076"/>
            <a:lumOff val="4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 rot="10800000">
        <a:off x="3712251" y="2275818"/>
        <a:ext cx="214622" cy="215200"/>
      </dsp:txXfrm>
    </dsp:sp>
    <dsp:sp modelId="{4BD11EE3-6ED3-42AB-98D2-B38A7C2611B4}">
      <dsp:nvSpPr>
        <dsp:cNvPr id="0" name=""/>
        <dsp:cNvSpPr/>
      </dsp:nvSpPr>
      <dsp:spPr>
        <a:xfrm>
          <a:off x="2029404" y="1949545"/>
          <a:ext cx="1446242" cy="8677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Обработка сигнала логикой обработчика страницы</a:t>
          </a:r>
          <a:endParaRPr lang="ru-RU" sz="1200" kern="1200" dirty="0"/>
        </a:p>
      </dsp:txBody>
      <dsp:txXfrm>
        <a:off x="2054819" y="1974960"/>
        <a:ext cx="1395412" cy="816915"/>
      </dsp:txXfrm>
    </dsp:sp>
    <dsp:sp modelId="{1BBB7192-3453-4149-B252-D1EF5A320043}">
      <dsp:nvSpPr>
        <dsp:cNvPr id="0" name=""/>
        <dsp:cNvSpPr/>
      </dsp:nvSpPr>
      <dsp:spPr>
        <a:xfrm rot="10800000">
          <a:off x="1595531" y="2204084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908019"/>
            <a:satOff val="-4658"/>
            <a:lumOff val="4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 rot="10800000">
        <a:off x="1687512" y="2275818"/>
        <a:ext cx="214622" cy="215200"/>
      </dsp:txXfrm>
    </dsp:sp>
    <dsp:sp modelId="{860AA369-79BE-4221-BAAD-0FBA7726F923}">
      <dsp:nvSpPr>
        <dsp:cNvPr id="0" name=""/>
        <dsp:cNvSpPr/>
      </dsp:nvSpPr>
      <dsp:spPr>
        <a:xfrm>
          <a:off x="4665" y="1949545"/>
          <a:ext cx="1446242" cy="867745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Запуск входной функции игровой симуляции</a:t>
          </a:r>
        </a:p>
      </dsp:txBody>
      <dsp:txXfrm>
        <a:off x="30080" y="1974960"/>
        <a:ext cx="1395412" cy="816915"/>
      </dsp:txXfrm>
    </dsp:sp>
    <dsp:sp modelId="{81B75E12-8078-4E41-AFF8-B15E01060774}">
      <dsp:nvSpPr>
        <dsp:cNvPr id="0" name=""/>
        <dsp:cNvSpPr/>
      </dsp:nvSpPr>
      <dsp:spPr>
        <a:xfrm rot="5400000">
          <a:off x="574484" y="2918528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271522"/>
            <a:satOff val="-5240"/>
            <a:lumOff val="5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 rot="-5400000">
        <a:off x="620186" y="2944561"/>
        <a:ext cx="215200" cy="214622"/>
      </dsp:txXfrm>
    </dsp:sp>
    <dsp:sp modelId="{334DAA5D-21D4-43C5-953F-F963551EAA75}">
      <dsp:nvSpPr>
        <dsp:cNvPr id="0" name=""/>
        <dsp:cNvSpPr/>
      </dsp:nvSpPr>
      <dsp:spPr>
        <a:xfrm>
          <a:off x="4665" y="3395787"/>
          <a:ext cx="1446242" cy="867745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Обработка сигнала с клавиатуры</a:t>
          </a:r>
        </a:p>
      </dsp:txBody>
      <dsp:txXfrm>
        <a:off x="30080" y="3421202"/>
        <a:ext cx="1395412" cy="816915"/>
      </dsp:txXfrm>
    </dsp:sp>
    <dsp:sp modelId="{7DFDC7F9-652D-4E9E-B10D-ECB355592953}">
      <dsp:nvSpPr>
        <dsp:cNvPr id="0" name=""/>
        <dsp:cNvSpPr/>
      </dsp:nvSpPr>
      <dsp:spPr>
        <a:xfrm>
          <a:off x="1578176" y="3650326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635024"/>
            <a:satOff val="-5822"/>
            <a:lumOff val="6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1578176" y="3722060"/>
        <a:ext cx="214622" cy="215200"/>
      </dsp:txXfrm>
    </dsp:sp>
    <dsp:sp modelId="{9180B4C9-487F-464D-BC3C-7FDA9832537C}">
      <dsp:nvSpPr>
        <dsp:cNvPr id="0" name=""/>
        <dsp:cNvSpPr/>
      </dsp:nvSpPr>
      <dsp:spPr>
        <a:xfrm>
          <a:off x="2029404" y="3395787"/>
          <a:ext cx="1446242" cy="867745"/>
        </a:xfrm>
        <a:prstGeom prst="roundRect">
          <a:avLst>
            <a:gd name="adj" fmla="val 10000"/>
          </a:avLst>
        </a:prstGeom>
        <a:solidFill>
          <a:srgbClr val="FFFF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bg1"/>
              </a:solidFill>
            </a:rPr>
            <a:t>Запуск входной функции графического ядра</a:t>
          </a:r>
        </a:p>
      </dsp:txBody>
      <dsp:txXfrm>
        <a:off x="2054819" y="3421202"/>
        <a:ext cx="1395412" cy="816915"/>
      </dsp:txXfrm>
    </dsp:sp>
    <dsp:sp modelId="{C5905262-78D2-492B-A370-8D9A0711CEA8}">
      <dsp:nvSpPr>
        <dsp:cNvPr id="0" name=""/>
        <dsp:cNvSpPr/>
      </dsp:nvSpPr>
      <dsp:spPr>
        <a:xfrm>
          <a:off x="3602915" y="3650326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998526"/>
            <a:satOff val="-6405"/>
            <a:lumOff val="6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3602915" y="3722060"/>
        <a:ext cx="214622" cy="215200"/>
      </dsp:txXfrm>
    </dsp:sp>
    <dsp:sp modelId="{429514E4-285B-42CC-A816-E96F5658B3D5}">
      <dsp:nvSpPr>
        <dsp:cNvPr id="0" name=""/>
        <dsp:cNvSpPr/>
      </dsp:nvSpPr>
      <dsp:spPr>
        <a:xfrm>
          <a:off x="4054142" y="3395787"/>
          <a:ext cx="1446242" cy="867745"/>
        </a:xfrm>
        <a:prstGeom prst="roundRect">
          <a:avLst>
            <a:gd name="adj" fmla="val 10000"/>
          </a:avLst>
        </a:prstGeom>
        <a:solidFill>
          <a:srgbClr val="FFFF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bg1"/>
              </a:solidFill>
            </a:rPr>
            <a:t>Выдача на экран изображения с текущей страницы</a:t>
          </a:r>
        </a:p>
      </dsp:txBody>
      <dsp:txXfrm>
        <a:off x="4079557" y="3421202"/>
        <a:ext cx="1395412" cy="816915"/>
      </dsp:txXfrm>
    </dsp:sp>
    <dsp:sp modelId="{73A12A08-654D-41DB-883F-478942BDC1FF}">
      <dsp:nvSpPr>
        <dsp:cNvPr id="0" name=""/>
        <dsp:cNvSpPr/>
      </dsp:nvSpPr>
      <dsp:spPr>
        <a:xfrm>
          <a:off x="5627654" y="3650326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362029"/>
            <a:satOff val="-6987"/>
            <a:lumOff val="7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5627654" y="3722060"/>
        <a:ext cx="214622" cy="215200"/>
      </dsp:txXfrm>
    </dsp:sp>
    <dsp:sp modelId="{FABE677B-9560-422B-9C2F-1D6DF5DAEAAC}">
      <dsp:nvSpPr>
        <dsp:cNvPr id="0" name=""/>
        <dsp:cNvSpPr/>
      </dsp:nvSpPr>
      <dsp:spPr>
        <a:xfrm>
          <a:off x="6078881" y="3395787"/>
          <a:ext cx="1446242" cy="8677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Проверка на «страницу выхода» из приложения</a:t>
          </a:r>
        </a:p>
      </dsp:txBody>
      <dsp:txXfrm>
        <a:off x="6104296" y="3421202"/>
        <a:ext cx="1395412" cy="816915"/>
      </dsp:txXfrm>
    </dsp:sp>
    <dsp:sp modelId="{E38163EA-A6EC-4520-9A1B-B99BA22214B6}">
      <dsp:nvSpPr>
        <dsp:cNvPr id="0" name=""/>
        <dsp:cNvSpPr/>
      </dsp:nvSpPr>
      <dsp:spPr>
        <a:xfrm>
          <a:off x="7652393" y="3650326"/>
          <a:ext cx="306603" cy="358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725531"/>
            <a:satOff val="-7569"/>
            <a:lumOff val="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>
        <a:off x="7652393" y="3722060"/>
        <a:ext cx="214622" cy="215200"/>
      </dsp:txXfrm>
    </dsp:sp>
    <dsp:sp modelId="{172E882D-B960-4EDB-8FFA-3AA0C86206F8}">
      <dsp:nvSpPr>
        <dsp:cNvPr id="0" name=""/>
        <dsp:cNvSpPr/>
      </dsp:nvSpPr>
      <dsp:spPr>
        <a:xfrm>
          <a:off x="8103620" y="3395787"/>
          <a:ext cx="1446242" cy="867745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Повторить цикл</a:t>
          </a:r>
        </a:p>
      </dsp:txBody>
      <dsp:txXfrm>
        <a:off x="8129035" y="3421202"/>
        <a:ext cx="1395412" cy="816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CD8B7-8B0A-4DD5-9CC8-CA3E4F369DC7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42674-84B8-4191-9331-D0465FA01B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11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42674-84B8-4191-9331-D0465FA01BE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6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14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71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096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28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097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528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41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151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86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6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17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21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55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34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94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71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38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FB444-36B7-43E3-BE8F-CD61ED6960B4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929D8-EB06-42F5-9893-034FAF0143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959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339847"/>
            <a:ext cx="9144000" cy="2387600"/>
          </a:xfrm>
        </p:spPr>
        <p:txBody>
          <a:bodyPr>
            <a:normAutofit/>
          </a:bodyPr>
          <a:lstStyle/>
          <a:p>
            <a:r>
              <a:rPr lang="ru-RU" dirty="0" smtClean="0"/>
              <a:t>Проект «разработка игры «Борьба за жизнь»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78331" y="2727447"/>
            <a:ext cx="7147878" cy="2686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4961" y="6137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Выполнил: Москалев Ю.А. 2022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972510" y="5136498"/>
            <a:ext cx="2773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Стартовое окно игры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1677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8719" y="2249488"/>
            <a:ext cx="6751388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2000" y="117358"/>
            <a:ext cx="9905998" cy="1478570"/>
          </a:xfrm>
        </p:spPr>
        <p:txBody>
          <a:bodyPr/>
          <a:lstStyle/>
          <a:p>
            <a:r>
              <a:rPr lang="ru-RU" dirty="0" smtClean="0"/>
              <a:t>Вариант 10. Правила игры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07991448"/>
              </p:ext>
            </p:extLst>
          </p:nvPr>
        </p:nvGraphicFramePr>
        <p:xfrm>
          <a:off x="504437" y="1595928"/>
          <a:ext cx="11014461" cy="658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7962900" y="1359708"/>
            <a:ext cx="3555998" cy="4480560"/>
          </a:xfrm>
          <a:prstGeom prst="rect">
            <a:avLst/>
          </a:prstGeom>
          <a:noFill/>
          <a:ln w="28575" cap="rnd" cmpd="dbl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8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Главное меню игры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1" y="1670599"/>
            <a:ext cx="6866269" cy="3580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3965" y="4976475"/>
            <a:ext cx="372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Окно главного меню игры</a:t>
            </a:r>
            <a:endParaRPr lang="ru-RU" sz="1400" dirty="0"/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2985832993"/>
              </p:ext>
            </p:extLst>
          </p:nvPr>
        </p:nvGraphicFramePr>
        <p:xfrm>
          <a:off x="7429500" y="1152896"/>
          <a:ext cx="4023359" cy="4616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125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Игровое поле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00" y="1915227"/>
            <a:ext cx="3191320" cy="3591426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2217420" y="2590800"/>
            <a:ext cx="2385060" cy="883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11160" y="227838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Курсор</a:t>
            </a:r>
            <a:endParaRPr lang="ru-RU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1645920" y="4991100"/>
            <a:ext cx="2331720" cy="266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1645920" y="2097088"/>
            <a:ext cx="2590800" cy="3160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8100" y="4871752"/>
            <a:ext cx="112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Текущий игрок</a:t>
            </a:r>
            <a:endParaRPr lang="ru-RU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V="1">
            <a:off x="2316480" y="2625335"/>
            <a:ext cx="1895760" cy="257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97397" y="2698413"/>
            <a:ext cx="99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Игрок 2</a:t>
            </a:r>
            <a:endParaRPr lang="ru-RU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2317957" y="4307525"/>
            <a:ext cx="1841103" cy="150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4474" y="4075410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Игрок 2</a:t>
            </a:r>
            <a:endParaRPr lang="ru-RU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316480" y="3855720"/>
            <a:ext cx="1842580" cy="160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/>
          <p:cNvSpPr/>
          <p:nvPr/>
        </p:nvSpPr>
        <p:spPr>
          <a:xfrm>
            <a:off x="4159060" y="3898542"/>
            <a:ext cx="209470" cy="23804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335839" y="3632355"/>
            <a:ext cx="111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Свободная клетка</a:t>
            </a:r>
            <a:endParaRPr lang="ru-RU" sz="1200" dirty="0"/>
          </a:p>
        </p:txBody>
      </p:sp>
      <p:graphicFrame>
        <p:nvGraphicFramePr>
          <p:cNvPr id="25" name="Схема 24"/>
          <p:cNvGraphicFramePr/>
          <p:nvPr>
            <p:extLst>
              <p:ext uri="{D42A27DB-BD31-4B8C-83A1-F6EECF244321}">
                <p14:modId xmlns:p14="http://schemas.microsoft.com/office/powerpoint/2010/main" val="3224539286"/>
              </p:ext>
            </p:extLst>
          </p:nvPr>
        </p:nvGraphicFramePr>
        <p:xfrm>
          <a:off x="6612667" y="2122803"/>
          <a:ext cx="3959027" cy="3156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29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Игровой процесс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368" y="1954282"/>
            <a:ext cx="2924583" cy="3543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231" y="2568862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Текущий курсор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63411" y="3322320"/>
            <a:ext cx="1653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Доступная для перемещения клетка</a:t>
            </a:r>
            <a:endParaRPr lang="ru-RU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0571" y="4913302"/>
            <a:ext cx="1379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Выбранная шашка</a:t>
            </a:r>
            <a:endParaRPr lang="ru-RU" sz="16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1607820" y="4587240"/>
            <a:ext cx="1684020" cy="495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607820" y="3817620"/>
            <a:ext cx="1767839" cy="167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1679791" y="2948940"/>
            <a:ext cx="1406309" cy="495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906" y="1954282"/>
            <a:ext cx="4553585" cy="203097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18220" y="3615928"/>
            <a:ext cx="168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Меню паузы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5609905" y="4334182"/>
            <a:ext cx="4553585" cy="11582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 попытке перемещения на недоступную клетку или перемещение чужой шашки приводит к сбросу курсора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913368" y="5707380"/>
            <a:ext cx="8250123" cy="701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Игра заканчивается при отсутствии у игрока ходов или при отсутствии шашек у игрока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49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267200" y="3093720"/>
            <a:ext cx="3230880" cy="22326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 начале игры бот делает случайные шаги ровно до момента, когда он может создавать шашки или атаковать другого игрока</a:t>
            </a:r>
            <a:endParaRPr lang="ru-RU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108950848"/>
              </p:ext>
            </p:extLst>
          </p:nvPr>
        </p:nvGraphicFramePr>
        <p:xfrm>
          <a:off x="248920" y="1760220"/>
          <a:ext cx="11127740" cy="477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Искусственный интеллект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1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1893" y="245138"/>
            <a:ext cx="9905998" cy="1478570"/>
          </a:xfrm>
        </p:spPr>
        <p:txBody>
          <a:bodyPr/>
          <a:lstStyle/>
          <a:p>
            <a:pPr algn="ctr"/>
            <a:r>
              <a:rPr lang="ru-RU" dirty="0" smtClean="0"/>
              <a:t>Использованные инструменты для разработки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4208229230"/>
              </p:ext>
            </p:extLst>
          </p:nvPr>
        </p:nvGraphicFramePr>
        <p:xfrm>
          <a:off x="1711960" y="1625599"/>
          <a:ext cx="9504680" cy="3994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82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Схема структуры данных приложения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50" y="1897108"/>
            <a:ext cx="7580124" cy="439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Процесс выполнения программы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179548583"/>
              </p:ext>
            </p:extLst>
          </p:nvPr>
        </p:nvGraphicFramePr>
        <p:xfrm>
          <a:off x="1317148" y="1249576"/>
          <a:ext cx="9554528" cy="4766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Стрелка углом вверх 5"/>
          <p:cNvSpPr/>
          <p:nvPr/>
        </p:nvSpPr>
        <p:spPr>
          <a:xfrm rot="16200000" flipH="1">
            <a:off x="7418070" y="5768763"/>
            <a:ext cx="914400" cy="4953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940027" y="5908331"/>
            <a:ext cx="1599725" cy="7391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Завершение работы</a:t>
            </a:r>
            <a:endParaRPr lang="ru-RU" dirty="0"/>
          </a:p>
        </p:txBody>
      </p:sp>
      <p:sp>
        <p:nvSpPr>
          <p:cNvPr id="18" name="Полилиния 17"/>
          <p:cNvSpPr/>
          <p:nvPr/>
        </p:nvSpPr>
        <p:spPr>
          <a:xfrm>
            <a:off x="10980420" y="2225040"/>
            <a:ext cx="777678" cy="2773680"/>
          </a:xfrm>
          <a:custGeom>
            <a:avLst/>
            <a:gdLst>
              <a:gd name="connsiteX0" fmla="*/ 76200 w 594798"/>
              <a:gd name="connsiteY0" fmla="*/ 2621280 h 2621280"/>
              <a:gd name="connsiteX1" fmla="*/ 594360 w 594798"/>
              <a:gd name="connsiteY1" fmla="*/ 990600 h 2621280"/>
              <a:gd name="connsiteX2" fmla="*/ 0 w 594798"/>
              <a:gd name="connsiteY2" fmla="*/ 0 h 2621280"/>
              <a:gd name="connsiteX3" fmla="*/ 0 w 594798"/>
              <a:gd name="connsiteY3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798" h="2621280">
                <a:moveTo>
                  <a:pt x="76200" y="2621280"/>
                </a:moveTo>
                <a:cubicBezTo>
                  <a:pt x="341630" y="2024380"/>
                  <a:pt x="607060" y="1427480"/>
                  <a:pt x="594360" y="990600"/>
                </a:cubicBezTo>
                <a:cubicBezTo>
                  <a:pt x="581660" y="55372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254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12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113</TotalTime>
  <Words>367</Words>
  <Application>Microsoft Office PowerPoint</Application>
  <PresentationFormat>Широкоэкранный</PresentationFormat>
  <Paragraphs>76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Контур</vt:lpstr>
      <vt:lpstr>Проект «разработка игры «Борьба за жизнь»</vt:lpstr>
      <vt:lpstr>Вариант 10. Правила игры</vt:lpstr>
      <vt:lpstr>Главное меню игры</vt:lpstr>
      <vt:lpstr>Игровое поле</vt:lpstr>
      <vt:lpstr>Игровой процесс</vt:lpstr>
      <vt:lpstr>Искусственный интеллект</vt:lpstr>
      <vt:lpstr>Использованные инструменты для разработки</vt:lpstr>
      <vt:lpstr>Схема структуры данных приложения</vt:lpstr>
      <vt:lpstr>Процесс выполнения программы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«разработка игры «Борьба за жизнь»</dc:title>
  <dc:creator>Oeman1230 Oeman1230</dc:creator>
  <cp:lastModifiedBy>Oeman1230 Oeman1230</cp:lastModifiedBy>
  <cp:revision>13</cp:revision>
  <dcterms:created xsi:type="dcterms:W3CDTF">2022-05-31T12:39:50Z</dcterms:created>
  <dcterms:modified xsi:type="dcterms:W3CDTF">2022-05-31T14:33:28Z</dcterms:modified>
</cp:coreProperties>
</file>